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Hind SemiBold"/>
      <p:regular r:id="rId37"/>
      <p:bold r:id="rId38"/>
    </p:embeddedFont>
    <p:embeddedFont>
      <p:font typeface="Hind"/>
      <p:regular r:id="rId39"/>
      <p:bold r:id="rId40"/>
    </p:embeddedFont>
    <p:embeddedFont>
      <p:font typeface="Raleway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ind-bold.fntdata"/><Relationship Id="rId20" Type="http://schemas.openxmlformats.org/officeDocument/2006/relationships/slide" Target="slides/slide16.xml"/><Relationship Id="rId42" Type="http://schemas.openxmlformats.org/officeDocument/2006/relationships/font" Target="fonts/RalewayExtraLight-bold.fntdata"/><Relationship Id="rId41" Type="http://schemas.openxmlformats.org/officeDocument/2006/relationships/font" Target="fonts/RalewayExtraLight-regular.fntdata"/><Relationship Id="rId22" Type="http://schemas.openxmlformats.org/officeDocument/2006/relationships/slide" Target="slides/slide18.xml"/><Relationship Id="rId44" Type="http://schemas.openxmlformats.org/officeDocument/2006/relationships/font" Target="fonts/RalewayExtra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RalewayExtra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indSemiBold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Hind-regular.fntdata"/><Relationship Id="rId16" Type="http://schemas.openxmlformats.org/officeDocument/2006/relationships/slide" Target="slides/slide12.xml"/><Relationship Id="rId38" Type="http://schemas.openxmlformats.org/officeDocument/2006/relationships/font" Target="fonts/HindSemi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709898160_3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709898160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709898160_3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709898160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709898160_3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709898160_3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709898160_3_2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709898160_3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709898160_3_2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709898160_3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709898160_3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709898160_3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709898160_3_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709898160_3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709898160_3_4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709898160_3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709898160_3_4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709898160_3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709898160_3_5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709898160_3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709898160_3_4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709898160_3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709898160_3_4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709898160_3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709898160_3_5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709898160_3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709898160_3_5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709898160_3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4709898160_3_6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4709898160_3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46e47748f0_2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46e47748f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Skyla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skyla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Skyla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Close to 1 mil but breakeven is also close to 1 mil so not much profit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7076b1d39_3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7076b1d3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 mil in sales by just an increase of 1%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7076b1d39_3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7076b1d3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 mil can be made after a few years in business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Quick to make money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Business will always grow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Skyla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709898160_3_7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4709898160_3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4709898160_3_7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4709898160_3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709898160_3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70989816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Thats a placeholder for the actual DOO-IT logo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709898160_3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709898160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709898160_3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709898160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709898160_3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709898160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709898160_3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709898160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709898160_3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709898160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flipH="1" rot="5400000">
            <a:off x="7987921" y="280747"/>
            <a:ext cx="1436798" cy="875312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flipH="1" rot="5400000">
            <a:off x="7711954" y="1152043"/>
            <a:ext cx="1779871" cy="1084184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flipH="1" rot="-5400000">
            <a:off x="8520892" y="2338195"/>
            <a:ext cx="542403" cy="33042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flipH="1" rot="5400000">
            <a:off x="-280461" y="2947980"/>
            <a:ext cx="1435651" cy="874537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flipH="1" rot="-5400000">
            <a:off x="-209916" y="4278659"/>
            <a:ext cx="1075013" cy="655177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flipH="1" rot="-5400000">
            <a:off x="276080" y="3815951"/>
            <a:ext cx="743793" cy="453249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ig">
  <p:cSld name="BLANK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flipH="1" rot="5400000">
            <a:off x="6177275" y="-42338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flipH="1" rot="-5400000">
            <a:off x="-358985" y="3663619"/>
            <a:ext cx="1838515" cy="1120555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/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4" name="Google Shape;84;p7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5" name="Google Shape;85;p7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1pPr>
          </a:lstStyle>
          <a:p/>
        </p:txBody>
      </p:sp>
      <p:grpSp>
        <p:nvGrpSpPr>
          <p:cNvPr id="116" name="Google Shape;116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7" name="Google Shape;117;p9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3" name="Google Shape;123;p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mall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41F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3.png"/><Relationship Id="rId13" Type="http://schemas.openxmlformats.org/officeDocument/2006/relationships/image" Target="../media/image34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khronis.github.io" TargetMode="External"/><Relationship Id="rId4" Type="http://schemas.openxmlformats.org/officeDocument/2006/relationships/hyperlink" Target="mailto:khronisOrganization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4641300" y="1320325"/>
            <a:ext cx="3953400" cy="1488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4885925" y="1500050"/>
            <a:ext cx="3596550" cy="1197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900"/>
              </a:rPr>
              <a:t>DOO</a:t>
            </a:r>
          </a:p>
        </p:txBody>
      </p:sp>
      <p:pic>
        <p:nvPicPr>
          <p:cNvPr id="199" name="Google Shape;1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008"/>
            <a:ext cx="4522801" cy="4522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/>
          <p:nvPr/>
        </p:nvSpPr>
        <p:spPr>
          <a:xfrm>
            <a:off x="4809725" y="1423850"/>
            <a:ext cx="3596550" cy="1197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85200C"/>
                </a:solidFill>
                <a:latin typeface="Raleway;900"/>
              </a:rPr>
              <a:t>DOO</a:t>
            </a:r>
          </a:p>
        </p:txBody>
      </p:sp>
      <p:pic>
        <p:nvPicPr>
          <p:cNvPr id="201" name="Google Shape;2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6175"/>
            <a:ext cx="4522801" cy="452281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5"/>
          <p:cNvSpPr/>
          <p:nvPr/>
        </p:nvSpPr>
        <p:spPr>
          <a:xfrm>
            <a:off x="5661300" y="2895375"/>
            <a:ext cx="1832100" cy="145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5922800" y="3072550"/>
            <a:ext cx="1446601" cy="11805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900"/>
              </a:rPr>
              <a:t>IT</a:t>
            </a:r>
          </a:p>
        </p:txBody>
      </p:sp>
      <p:sp>
        <p:nvSpPr>
          <p:cNvPr id="204" name="Google Shape;204;p15"/>
          <p:cNvSpPr/>
          <p:nvPr/>
        </p:nvSpPr>
        <p:spPr>
          <a:xfrm>
            <a:off x="5846600" y="2996350"/>
            <a:ext cx="1446601" cy="11805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85200C"/>
                </a:solidFill>
                <a:latin typeface="Raleway;900"/>
              </a:rPr>
              <a:t>IT</a:t>
            </a:r>
          </a:p>
        </p:txBody>
      </p:sp>
      <p:pic>
        <p:nvPicPr>
          <p:cNvPr id="205" name="Google Shape;2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522" y="642938"/>
            <a:ext cx="2020749" cy="33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275" y="501400"/>
            <a:ext cx="141550" cy="1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/>
          <p:nvPr/>
        </p:nvSpPr>
        <p:spPr>
          <a:xfrm rot="5400000">
            <a:off x="989500" y="2409200"/>
            <a:ext cx="1015150" cy="2646100"/>
          </a:xfrm>
          <a:prstGeom prst="flowChartOffpageConnector">
            <a:avLst/>
          </a:prstGeom>
          <a:solidFill>
            <a:srgbClr val="CC1EFF">
              <a:alpha val="1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4"/>
          <p:cNvSpPr/>
          <p:nvPr/>
        </p:nvSpPr>
        <p:spPr>
          <a:xfrm flipH="1" rot="-5400000">
            <a:off x="3635600" y="1266200"/>
            <a:ext cx="1015150" cy="2646100"/>
          </a:xfrm>
          <a:prstGeom prst="flowChartOffpageConnector">
            <a:avLst/>
          </a:prstGeom>
          <a:solidFill>
            <a:srgbClr val="50FF77">
              <a:alpha val="2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 flipH="1" rot="-5400000">
            <a:off x="3635600" y="2409200"/>
            <a:ext cx="1015150" cy="2646100"/>
          </a:xfrm>
          <a:prstGeom prst="flowChartOffpageConnector">
            <a:avLst/>
          </a:prstGeom>
          <a:solidFill>
            <a:srgbClr val="CC1EFF">
              <a:alpha val="1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4"/>
          <p:cNvGrpSpPr/>
          <p:nvPr/>
        </p:nvGrpSpPr>
        <p:grpSpPr>
          <a:xfrm>
            <a:off x="174025" y="2081675"/>
            <a:ext cx="2646100" cy="1015150"/>
            <a:chOff x="174025" y="2081675"/>
            <a:chExt cx="2646100" cy="1015150"/>
          </a:xfrm>
        </p:grpSpPr>
        <p:sp>
          <p:nvSpPr>
            <p:cNvPr id="315" name="Google Shape;315;p24"/>
            <p:cNvSpPr/>
            <p:nvPr/>
          </p:nvSpPr>
          <p:spPr>
            <a:xfrm rot="5400000">
              <a:off x="989500" y="1266200"/>
              <a:ext cx="1015150" cy="2646100"/>
            </a:xfrm>
            <a:prstGeom prst="flowChartOffpageConnector">
              <a:avLst/>
            </a:prstGeom>
            <a:solidFill>
              <a:srgbClr val="50FF77"/>
            </a:solidFill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" name="Google Shape;316;p24"/>
            <p:cNvCxnSpPr/>
            <p:nvPr/>
          </p:nvCxnSpPr>
          <p:spPr>
            <a:xfrm>
              <a:off x="976500" y="2250850"/>
              <a:ext cx="0" cy="6768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7" name="Google Shape;317;p24"/>
            <p:cNvSpPr/>
            <p:nvPr/>
          </p:nvSpPr>
          <p:spPr>
            <a:xfrm>
              <a:off x="476012" y="2502850"/>
              <a:ext cx="380786" cy="2757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500"/>
                </a:rPr>
                <a:t>03</a:t>
              </a:r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1096200" y="2531363"/>
              <a:ext cx="1036215" cy="17920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300"/>
                </a:rPr>
                <a:t>Video Tut.</a:t>
              </a:r>
            </a:p>
          </p:txBody>
        </p:sp>
      </p:grpSp>
      <p:sp>
        <p:nvSpPr>
          <p:cNvPr id="319" name="Google Shape;319;p24"/>
          <p:cNvSpPr/>
          <p:nvPr/>
        </p:nvSpPr>
        <p:spPr>
          <a:xfrm rot="5400000">
            <a:off x="989500" y="123200"/>
            <a:ext cx="1015150" cy="2646100"/>
          </a:xfrm>
          <a:prstGeom prst="flowChartOffpageConnector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 flipH="1" rot="-5400000">
            <a:off x="3635600" y="123200"/>
            <a:ext cx="1015150" cy="2646100"/>
          </a:xfrm>
          <a:prstGeom prst="flowChartOffpageConnector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1026621" y="866586"/>
            <a:ext cx="3552207" cy="35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24"/>
          <p:cNvCxnSpPr/>
          <p:nvPr/>
        </p:nvCxnSpPr>
        <p:spPr>
          <a:xfrm>
            <a:off x="976500" y="1107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4"/>
          <p:cNvCxnSpPr/>
          <p:nvPr/>
        </p:nvCxnSpPr>
        <p:spPr>
          <a:xfrm>
            <a:off x="4686800" y="1107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24"/>
          <p:cNvSpPr/>
          <p:nvPr/>
        </p:nvSpPr>
        <p:spPr>
          <a:xfrm>
            <a:off x="508000" y="1308375"/>
            <a:ext cx="316775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01</a:t>
            </a:r>
          </a:p>
        </p:txBody>
      </p:sp>
      <p:sp>
        <p:nvSpPr>
          <p:cNvPr id="325" name="Google Shape;325;p24"/>
          <p:cNvSpPr/>
          <p:nvPr/>
        </p:nvSpPr>
        <p:spPr>
          <a:xfrm>
            <a:off x="4785750" y="1308375"/>
            <a:ext cx="393506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02</a:t>
            </a:r>
          </a:p>
        </p:txBody>
      </p:sp>
      <p:sp>
        <p:nvSpPr>
          <p:cNvPr id="326" name="Google Shape;326;p24"/>
          <p:cNvSpPr/>
          <p:nvPr/>
        </p:nvSpPr>
        <p:spPr>
          <a:xfrm>
            <a:off x="1128225" y="1336888"/>
            <a:ext cx="1244254" cy="218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Hair Overlay</a:t>
            </a:r>
          </a:p>
        </p:txBody>
      </p:sp>
      <p:sp>
        <p:nvSpPr>
          <p:cNvPr id="327" name="Google Shape;327;p24"/>
          <p:cNvSpPr/>
          <p:nvPr/>
        </p:nvSpPr>
        <p:spPr>
          <a:xfrm>
            <a:off x="3203825" y="1356888"/>
            <a:ext cx="1337212" cy="1787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Advanced A.I</a:t>
            </a:r>
          </a:p>
        </p:txBody>
      </p:sp>
      <p:grpSp>
        <p:nvGrpSpPr>
          <p:cNvPr id="328" name="Google Shape;328;p24"/>
          <p:cNvGrpSpPr/>
          <p:nvPr/>
        </p:nvGrpSpPr>
        <p:grpSpPr>
          <a:xfrm>
            <a:off x="5690285" y="1027058"/>
            <a:ext cx="3227400" cy="3227400"/>
            <a:chOff x="5690285" y="1027058"/>
            <a:chExt cx="3227400" cy="3227400"/>
          </a:xfrm>
        </p:grpSpPr>
        <p:sp>
          <p:nvSpPr>
            <p:cNvPr id="329" name="Google Shape;329;p24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0" name="Google Shape;33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63625" y="1400400"/>
              <a:ext cx="2480700" cy="2480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/>
          <p:nvPr/>
        </p:nvSpPr>
        <p:spPr>
          <a:xfrm flipH="1" rot="-5400000">
            <a:off x="3635600" y="2409200"/>
            <a:ext cx="1015150" cy="2646100"/>
          </a:xfrm>
          <a:prstGeom prst="flowChartOffpageConnector">
            <a:avLst/>
          </a:prstGeom>
          <a:solidFill>
            <a:srgbClr val="CC1EFF">
              <a:alpha val="1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5"/>
          <p:cNvGrpSpPr/>
          <p:nvPr/>
        </p:nvGrpSpPr>
        <p:grpSpPr>
          <a:xfrm>
            <a:off x="2820125" y="2081675"/>
            <a:ext cx="2646100" cy="1015150"/>
            <a:chOff x="2820125" y="2081675"/>
            <a:chExt cx="2646100" cy="1015150"/>
          </a:xfrm>
        </p:grpSpPr>
        <p:sp>
          <p:nvSpPr>
            <p:cNvPr id="339" name="Google Shape;339;p25"/>
            <p:cNvSpPr/>
            <p:nvPr/>
          </p:nvSpPr>
          <p:spPr>
            <a:xfrm flipH="1" rot="-5400000">
              <a:off x="3635600" y="1266200"/>
              <a:ext cx="1015150" cy="2646100"/>
            </a:xfrm>
            <a:prstGeom prst="flowChartOffpageConnector">
              <a:avLst/>
            </a:prstGeom>
            <a:solidFill>
              <a:srgbClr val="50FF77"/>
            </a:solidFill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0" name="Google Shape;340;p25"/>
            <p:cNvCxnSpPr/>
            <p:nvPr/>
          </p:nvCxnSpPr>
          <p:spPr>
            <a:xfrm>
              <a:off x="4671625" y="2250850"/>
              <a:ext cx="0" cy="6768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1" name="Google Shape;341;p25"/>
            <p:cNvSpPr/>
            <p:nvPr/>
          </p:nvSpPr>
          <p:spPr>
            <a:xfrm>
              <a:off x="4792112" y="2502850"/>
              <a:ext cx="421819" cy="2757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500"/>
                </a:rPr>
                <a:t>04</a:t>
              </a:r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3248987" y="2529150"/>
              <a:ext cx="1114261" cy="22319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300"/>
                </a:rPr>
                <a:t>Challenges</a:t>
              </a:r>
            </a:p>
          </p:txBody>
        </p:sp>
      </p:grpSp>
      <p:sp>
        <p:nvSpPr>
          <p:cNvPr id="343" name="Google Shape;343;p25"/>
          <p:cNvSpPr/>
          <p:nvPr/>
        </p:nvSpPr>
        <p:spPr>
          <a:xfrm rot="5400000">
            <a:off x="989500" y="123200"/>
            <a:ext cx="1015150" cy="2646100"/>
          </a:xfrm>
          <a:prstGeom prst="flowChartOffpageConnector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 rot="5400000">
            <a:off x="989500" y="2409200"/>
            <a:ext cx="1015150" cy="2646100"/>
          </a:xfrm>
          <a:prstGeom prst="flowChartOffpageConnector">
            <a:avLst/>
          </a:prstGeom>
          <a:solidFill>
            <a:srgbClr val="CC1EFF">
              <a:alpha val="1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 rot="5400000">
            <a:off x="989500" y="1266200"/>
            <a:ext cx="1015150" cy="2646100"/>
          </a:xfrm>
          <a:prstGeom prst="flowChartOffpageConnector">
            <a:avLst/>
          </a:prstGeom>
          <a:solidFill>
            <a:srgbClr val="50FF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 flipH="1" rot="-5400000">
            <a:off x="3635600" y="123200"/>
            <a:ext cx="1015150" cy="2646100"/>
          </a:xfrm>
          <a:prstGeom prst="flowChartOffpageConnector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1029696" y="866611"/>
            <a:ext cx="3552207" cy="35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25"/>
          <p:cNvCxnSpPr/>
          <p:nvPr/>
        </p:nvCxnSpPr>
        <p:spPr>
          <a:xfrm>
            <a:off x="976500" y="1107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5"/>
          <p:cNvCxnSpPr/>
          <p:nvPr/>
        </p:nvCxnSpPr>
        <p:spPr>
          <a:xfrm>
            <a:off x="4686800" y="1107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25"/>
          <p:cNvSpPr/>
          <p:nvPr/>
        </p:nvSpPr>
        <p:spPr>
          <a:xfrm>
            <a:off x="508000" y="1308375"/>
            <a:ext cx="316775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01</a:t>
            </a:r>
          </a:p>
        </p:txBody>
      </p:sp>
      <p:sp>
        <p:nvSpPr>
          <p:cNvPr id="351" name="Google Shape;351;p25"/>
          <p:cNvSpPr/>
          <p:nvPr/>
        </p:nvSpPr>
        <p:spPr>
          <a:xfrm>
            <a:off x="4785750" y="1308375"/>
            <a:ext cx="393506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02</a:t>
            </a:r>
          </a:p>
        </p:txBody>
      </p:sp>
      <p:sp>
        <p:nvSpPr>
          <p:cNvPr id="352" name="Google Shape;352;p25"/>
          <p:cNvSpPr/>
          <p:nvPr/>
        </p:nvSpPr>
        <p:spPr>
          <a:xfrm>
            <a:off x="1128225" y="1336888"/>
            <a:ext cx="1244254" cy="218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Hair Overlay</a:t>
            </a:r>
          </a:p>
        </p:txBody>
      </p:sp>
      <p:sp>
        <p:nvSpPr>
          <p:cNvPr id="353" name="Google Shape;353;p25"/>
          <p:cNvSpPr/>
          <p:nvPr/>
        </p:nvSpPr>
        <p:spPr>
          <a:xfrm>
            <a:off x="3203825" y="1356888"/>
            <a:ext cx="1337212" cy="1787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Advanced A.I</a:t>
            </a:r>
          </a:p>
        </p:txBody>
      </p:sp>
      <p:cxnSp>
        <p:nvCxnSpPr>
          <p:cNvPr id="354" name="Google Shape;354;p25"/>
          <p:cNvCxnSpPr/>
          <p:nvPr/>
        </p:nvCxnSpPr>
        <p:spPr>
          <a:xfrm>
            <a:off x="976500" y="2250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5"/>
          <p:cNvSpPr/>
          <p:nvPr/>
        </p:nvSpPr>
        <p:spPr>
          <a:xfrm>
            <a:off x="476012" y="2502850"/>
            <a:ext cx="380786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03</a:t>
            </a:r>
          </a:p>
        </p:txBody>
      </p:sp>
      <p:sp>
        <p:nvSpPr>
          <p:cNvPr id="356" name="Google Shape;356;p25"/>
          <p:cNvSpPr/>
          <p:nvPr/>
        </p:nvSpPr>
        <p:spPr>
          <a:xfrm>
            <a:off x="1096200" y="2531363"/>
            <a:ext cx="1036215" cy="1792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Video Tut.</a:t>
            </a:r>
          </a:p>
        </p:txBody>
      </p:sp>
      <p:grpSp>
        <p:nvGrpSpPr>
          <p:cNvPr id="357" name="Google Shape;357;p25"/>
          <p:cNvGrpSpPr/>
          <p:nvPr/>
        </p:nvGrpSpPr>
        <p:grpSpPr>
          <a:xfrm>
            <a:off x="5690285" y="1027058"/>
            <a:ext cx="3227400" cy="3227400"/>
            <a:chOff x="5690285" y="1027058"/>
            <a:chExt cx="3227400" cy="3227400"/>
          </a:xfrm>
        </p:grpSpPr>
        <p:sp>
          <p:nvSpPr>
            <p:cNvPr id="358" name="Google Shape;358;p25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9" name="Google Shape;35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67150" y="1575676"/>
              <a:ext cx="2073650" cy="2130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flipH="1" rot="-5400000">
            <a:off x="3635600" y="2409200"/>
            <a:ext cx="1015150" cy="2646100"/>
          </a:xfrm>
          <a:prstGeom prst="flowChartOffpageConnector">
            <a:avLst/>
          </a:prstGeom>
          <a:solidFill>
            <a:srgbClr val="CC1EFF">
              <a:alpha val="1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6"/>
          <p:cNvGrpSpPr/>
          <p:nvPr/>
        </p:nvGrpSpPr>
        <p:grpSpPr>
          <a:xfrm>
            <a:off x="174025" y="3224675"/>
            <a:ext cx="2646100" cy="1015150"/>
            <a:chOff x="174025" y="3224675"/>
            <a:chExt cx="2646100" cy="1015150"/>
          </a:xfrm>
        </p:grpSpPr>
        <p:sp>
          <p:nvSpPr>
            <p:cNvPr id="368" name="Google Shape;368;p26"/>
            <p:cNvSpPr/>
            <p:nvPr/>
          </p:nvSpPr>
          <p:spPr>
            <a:xfrm rot="5400000">
              <a:off x="989500" y="2409200"/>
              <a:ext cx="1015150" cy="2646100"/>
            </a:xfrm>
            <a:prstGeom prst="flowChartOffpageConnector">
              <a:avLst/>
            </a:prstGeom>
            <a:solidFill>
              <a:srgbClr val="CC1EFF"/>
            </a:solidFill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" name="Google Shape;369;p26"/>
            <p:cNvCxnSpPr/>
            <p:nvPr/>
          </p:nvCxnSpPr>
          <p:spPr>
            <a:xfrm>
              <a:off x="976500" y="3393850"/>
              <a:ext cx="0" cy="6768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" name="Google Shape;370;p26"/>
            <p:cNvSpPr/>
            <p:nvPr/>
          </p:nvSpPr>
          <p:spPr>
            <a:xfrm>
              <a:off x="467387" y="3594375"/>
              <a:ext cx="398020" cy="2757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500"/>
                </a:rPr>
                <a:t>05</a:t>
              </a: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1096200" y="3674363"/>
              <a:ext cx="926107" cy="224441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300"/>
                </a:rPr>
                <a:t>Bookings</a:t>
              </a:r>
            </a:p>
          </p:txBody>
        </p:sp>
      </p:grpSp>
      <p:sp>
        <p:nvSpPr>
          <p:cNvPr id="372" name="Google Shape;372;p26"/>
          <p:cNvSpPr/>
          <p:nvPr/>
        </p:nvSpPr>
        <p:spPr>
          <a:xfrm rot="5400000">
            <a:off x="989500" y="123200"/>
            <a:ext cx="1015150" cy="2646100"/>
          </a:xfrm>
          <a:prstGeom prst="flowChartOffpageConnector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 flipH="1" rot="-5400000">
            <a:off x="3635600" y="1266200"/>
            <a:ext cx="1015150" cy="2646100"/>
          </a:xfrm>
          <a:prstGeom prst="flowChartOffpageConnector">
            <a:avLst/>
          </a:prstGeom>
          <a:solidFill>
            <a:srgbClr val="50FF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26"/>
          <p:cNvCxnSpPr/>
          <p:nvPr/>
        </p:nvCxnSpPr>
        <p:spPr>
          <a:xfrm>
            <a:off x="4671625" y="2250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26"/>
          <p:cNvSpPr/>
          <p:nvPr/>
        </p:nvSpPr>
        <p:spPr>
          <a:xfrm>
            <a:off x="4792112" y="2502850"/>
            <a:ext cx="421819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04</a:t>
            </a:r>
          </a:p>
        </p:txBody>
      </p:sp>
      <p:sp>
        <p:nvSpPr>
          <p:cNvPr id="376" name="Google Shape;376;p26"/>
          <p:cNvSpPr/>
          <p:nvPr/>
        </p:nvSpPr>
        <p:spPr>
          <a:xfrm rot="5400000">
            <a:off x="989500" y="1266200"/>
            <a:ext cx="1015150" cy="2646100"/>
          </a:xfrm>
          <a:prstGeom prst="flowChartOffpageConnector">
            <a:avLst/>
          </a:prstGeom>
          <a:solidFill>
            <a:srgbClr val="50FF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6"/>
          <p:cNvSpPr/>
          <p:nvPr/>
        </p:nvSpPr>
        <p:spPr>
          <a:xfrm flipH="1" rot="-5400000">
            <a:off x="3635600" y="123200"/>
            <a:ext cx="1015150" cy="2646100"/>
          </a:xfrm>
          <a:prstGeom prst="flowChartOffpageConnector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1026621" y="866586"/>
            <a:ext cx="3552207" cy="35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26"/>
          <p:cNvCxnSpPr/>
          <p:nvPr/>
        </p:nvCxnSpPr>
        <p:spPr>
          <a:xfrm>
            <a:off x="976500" y="1107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26"/>
          <p:cNvCxnSpPr/>
          <p:nvPr/>
        </p:nvCxnSpPr>
        <p:spPr>
          <a:xfrm>
            <a:off x="4686800" y="1107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6"/>
          <p:cNvSpPr/>
          <p:nvPr/>
        </p:nvSpPr>
        <p:spPr>
          <a:xfrm>
            <a:off x="508000" y="1308375"/>
            <a:ext cx="316775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01</a:t>
            </a:r>
          </a:p>
        </p:txBody>
      </p:sp>
      <p:sp>
        <p:nvSpPr>
          <p:cNvPr id="382" name="Google Shape;382;p26"/>
          <p:cNvSpPr/>
          <p:nvPr/>
        </p:nvSpPr>
        <p:spPr>
          <a:xfrm>
            <a:off x="4785750" y="1308375"/>
            <a:ext cx="393506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02</a:t>
            </a:r>
          </a:p>
        </p:txBody>
      </p:sp>
      <p:sp>
        <p:nvSpPr>
          <p:cNvPr id="383" name="Google Shape;383;p26"/>
          <p:cNvSpPr/>
          <p:nvPr/>
        </p:nvSpPr>
        <p:spPr>
          <a:xfrm>
            <a:off x="1128225" y="1336888"/>
            <a:ext cx="1244254" cy="218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Hair Overlay</a:t>
            </a:r>
          </a:p>
        </p:txBody>
      </p:sp>
      <p:sp>
        <p:nvSpPr>
          <p:cNvPr id="384" name="Google Shape;384;p26"/>
          <p:cNvSpPr/>
          <p:nvPr/>
        </p:nvSpPr>
        <p:spPr>
          <a:xfrm>
            <a:off x="3203825" y="1356888"/>
            <a:ext cx="1337212" cy="1787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Advanced A.I</a:t>
            </a:r>
          </a:p>
        </p:txBody>
      </p:sp>
      <p:cxnSp>
        <p:nvCxnSpPr>
          <p:cNvPr id="385" name="Google Shape;385;p26"/>
          <p:cNvCxnSpPr/>
          <p:nvPr/>
        </p:nvCxnSpPr>
        <p:spPr>
          <a:xfrm>
            <a:off x="976500" y="2250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26"/>
          <p:cNvSpPr/>
          <p:nvPr/>
        </p:nvSpPr>
        <p:spPr>
          <a:xfrm>
            <a:off x="476012" y="2502850"/>
            <a:ext cx="380786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03</a:t>
            </a:r>
          </a:p>
        </p:txBody>
      </p:sp>
      <p:sp>
        <p:nvSpPr>
          <p:cNvPr id="387" name="Google Shape;387;p26"/>
          <p:cNvSpPr/>
          <p:nvPr/>
        </p:nvSpPr>
        <p:spPr>
          <a:xfrm>
            <a:off x="1096200" y="2531363"/>
            <a:ext cx="1036215" cy="1792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Video Tut.</a:t>
            </a:r>
          </a:p>
        </p:txBody>
      </p:sp>
      <p:sp>
        <p:nvSpPr>
          <p:cNvPr id="388" name="Google Shape;388;p26"/>
          <p:cNvSpPr/>
          <p:nvPr/>
        </p:nvSpPr>
        <p:spPr>
          <a:xfrm>
            <a:off x="3248987" y="2529150"/>
            <a:ext cx="1114261" cy="2231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Challenges</a:t>
            </a:r>
          </a:p>
        </p:txBody>
      </p:sp>
      <p:grpSp>
        <p:nvGrpSpPr>
          <p:cNvPr id="389" name="Google Shape;389;p26"/>
          <p:cNvGrpSpPr/>
          <p:nvPr/>
        </p:nvGrpSpPr>
        <p:grpSpPr>
          <a:xfrm>
            <a:off x="5690285" y="1027058"/>
            <a:ext cx="3227400" cy="3227400"/>
            <a:chOff x="5690285" y="1027058"/>
            <a:chExt cx="3227400" cy="3227400"/>
          </a:xfrm>
        </p:grpSpPr>
        <p:sp>
          <p:nvSpPr>
            <p:cNvPr id="390" name="Google Shape;390;p26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1" name="Google Shape;39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02587" y="1619575"/>
              <a:ext cx="2002775" cy="2002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27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7"/>
          <p:cNvGrpSpPr/>
          <p:nvPr/>
        </p:nvGrpSpPr>
        <p:grpSpPr>
          <a:xfrm>
            <a:off x="2820125" y="3224675"/>
            <a:ext cx="2646100" cy="1015150"/>
            <a:chOff x="2820125" y="3224675"/>
            <a:chExt cx="2646100" cy="1015150"/>
          </a:xfrm>
        </p:grpSpPr>
        <p:sp>
          <p:nvSpPr>
            <p:cNvPr id="399" name="Google Shape;399;p27"/>
            <p:cNvSpPr/>
            <p:nvPr/>
          </p:nvSpPr>
          <p:spPr>
            <a:xfrm flipH="1" rot="-5400000">
              <a:off x="3635600" y="2409200"/>
              <a:ext cx="1015150" cy="2646100"/>
            </a:xfrm>
            <a:prstGeom prst="flowChartOffpageConnector">
              <a:avLst/>
            </a:prstGeom>
            <a:solidFill>
              <a:srgbClr val="CC1EFF"/>
            </a:solidFill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" name="Google Shape;400;p27"/>
            <p:cNvCxnSpPr/>
            <p:nvPr/>
          </p:nvCxnSpPr>
          <p:spPr>
            <a:xfrm>
              <a:off x="4671625" y="3393850"/>
              <a:ext cx="0" cy="6768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1" name="Google Shape;401;p27"/>
            <p:cNvSpPr/>
            <p:nvPr/>
          </p:nvSpPr>
          <p:spPr>
            <a:xfrm>
              <a:off x="4777337" y="3594375"/>
              <a:ext cx="410330" cy="28067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500"/>
                </a:rPr>
                <a:t>06</a:t>
              </a:r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3306000" y="3674363"/>
              <a:ext cx="892801" cy="17821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300"/>
                </a:rPr>
                <a:t>Hair Wall</a:t>
              </a:r>
            </a:p>
          </p:txBody>
        </p:sp>
      </p:grpSp>
      <p:sp>
        <p:nvSpPr>
          <p:cNvPr id="403" name="Google Shape;403;p27"/>
          <p:cNvSpPr/>
          <p:nvPr/>
        </p:nvSpPr>
        <p:spPr>
          <a:xfrm rot="5400000">
            <a:off x="989500" y="2409200"/>
            <a:ext cx="1015150" cy="2646100"/>
          </a:xfrm>
          <a:prstGeom prst="flowChartOffpageConnector">
            <a:avLst/>
          </a:prstGeom>
          <a:solidFill>
            <a:srgbClr val="CC1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27"/>
          <p:cNvCxnSpPr/>
          <p:nvPr/>
        </p:nvCxnSpPr>
        <p:spPr>
          <a:xfrm>
            <a:off x="976500" y="3393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27"/>
          <p:cNvSpPr/>
          <p:nvPr/>
        </p:nvSpPr>
        <p:spPr>
          <a:xfrm>
            <a:off x="467387" y="3594375"/>
            <a:ext cx="398020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05</a:t>
            </a:r>
          </a:p>
        </p:txBody>
      </p:sp>
      <p:sp>
        <p:nvSpPr>
          <p:cNvPr id="406" name="Google Shape;406;p27"/>
          <p:cNvSpPr/>
          <p:nvPr/>
        </p:nvSpPr>
        <p:spPr>
          <a:xfrm rot="5400000">
            <a:off x="989500" y="123200"/>
            <a:ext cx="1015150" cy="2646100"/>
          </a:xfrm>
          <a:prstGeom prst="flowChartOffpageConnector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7"/>
          <p:cNvSpPr/>
          <p:nvPr/>
        </p:nvSpPr>
        <p:spPr>
          <a:xfrm flipH="1" rot="-5400000">
            <a:off x="3635600" y="1266200"/>
            <a:ext cx="1015150" cy="2646100"/>
          </a:xfrm>
          <a:prstGeom prst="flowChartOffpageConnector">
            <a:avLst/>
          </a:prstGeom>
          <a:solidFill>
            <a:srgbClr val="50FF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27"/>
          <p:cNvCxnSpPr/>
          <p:nvPr/>
        </p:nvCxnSpPr>
        <p:spPr>
          <a:xfrm>
            <a:off x="4671625" y="2250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7"/>
          <p:cNvSpPr/>
          <p:nvPr/>
        </p:nvSpPr>
        <p:spPr>
          <a:xfrm>
            <a:off x="4792112" y="2502850"/>
            <a:ext cx="421819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04</a:t>
            </a:r>
          </a:p>
        </p:txBody>
      </p:sp>
      <p:sp>
        <p:nvSpPr>
          <p:cNvPr id="410" name="Google Shape;410;p27"/>
          <p:cNvSpPr/>
          <p:nvPr/>
        </p:nvSpPr>
        <p:spPr>
          <a:xfrm rot="5400000">
            <a:off x="989500" y="1266200"/>
            <a:ext cx="1015150" cy="2646100"/>
          </a:xfrm>
          <a:prstGeom prst="flowChartOffpageConnector">
            <a:avLst/>
          </a:prstGeom>
          <a:solidFill>
            <a:srgbClr val="50FF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7"/>
          <p:cNvSpPr/>
          <p:nvPr/>
        </p:nvSpPr>
        <p:spPr>
          <a:xfrm flipH="1" rot="-5400000">
            <a:off x="3635600" y="123200"/>
            <a:ext cx="1015150" cy="2646100"/>
          </a:xfrm>
          <a:prstGeom prst="flowChartOffpageConnector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1026621" y="866586"/>
            <a:ext cx="3552207" cy="35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27"/>
          <p:cNvCxnSpPr/>
          <p:nvPr/>
        </p:nvCxnSpPr>
        <p:spPr>
          <a:xfrm>
            <a:off x="976500" y="1107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27"/>
          <p:cNvCxnSpPr/>
          <p:nvPr/>
        </p:nvCxnSpPr>
        <p:spPr>
          <a:xfrm>
            <a:off x="4686800" y="1107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27"/>
          <p:cNvSpPr/>
          <p:nvPr/>
        </p:nvSpPr>
        <p:spPr>
          <a:xfrm>
            <a:off x="508000" y="1308375"/>
            <a:ext cx="316775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01</a:t>
            </a:r>
          </a:p>
        </p:txBody>
      </p:sp>
      <p:sp>
        <p:nvSpPr>
          <p:cNvPr id="416" name="Google Shape;416;p27"/>
          <p:cNvSpPr/>
          <p:nvPr/>
        </p:nvSpPr>
        <p:spPr>
          <a:xfrm>
            <a:off x="4785750" y="1308375"/>
            <a:ext cx="393506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02</a:t>
            </a:r>
          </a:p>
        </p:txBody>
      </p:sp>
      <p:sp>
        <p:nvSpPr>
          <p:cNvPr id="417" name="Google Shape;417;p27"/>
          <p:cNvSpPr/>
          <p:nvPr/>
        </p:nvSpPr>
        <p:spPr>
          <a:xfrm>
            <a:off x="1128225" y="1336888"/>
            <a:ext cx="1244254" cy="218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Hair Overlay</a:t>
            </a:r>
          </a:p>
        </p:txBody>
      </p:sp>
      <p:sp>
        <p:nvSpPr>
          <p:cNvPr id="418" name="Google Shape;418;p27"/>
          <p:cNvSpPr/>
          <p:nvPr/>
        </p:nvSpPr>
        <p:spPr>
          <a:xfrm>
            <a:off x="3203825" y="1356888"/>
            <a:ext cx="1337212" cy="1787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Advanced A.I</a:t>
            </a:r>
          </a:p>
        </p:txBody>
      </p:sp>
      <p:cxnSp>
        <p:nvCxnSpPr>
          <p:cNvPr id="419" name="Google Shape;419;p27"/>
          <p:cNvCxnSpPr/>
          <p:nvPr/>
        </p:nvCxnSpPr>
        <p:spPr>
          <a:xfrm>
            <a:off x="976500" y="2250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27"/>
          <p:cNvSpPr/>
          <p:nvPr/>
        </p:nvSpPr>
        <p:spPr>
          <a:xfrm>
            <a:off x="476012" y="2502850"/>
            <a:ext cx="380786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03</a:t>
            </a:r>
          </a:p>
        </p:txBody>
      </p:sp>
      <p:sp>
        <p:nvSpPr>
          <p:cNvPr id="421" name="Google Shape;421;p27"/>
          <p:cNvSpPr/>
          <p:nvPr/>
        </p:nvSpPr>
        <p:spPr>
          <a:xfrm>
            <a:off x="1096200" y="2531363"/>
            <a:ext cx="1036215" cy="1792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Video Tut.</a:t>
            </a:r>
          </a:p>
        </p:txBody>
      </p:sp>
      <p:sp>
        <p:nvSpPr>
          <p:cNvPr id="422" name="Google Shape;422;p27"/>
          <p:cNvSpPr/>
          <p:nvPr/>
        </p:nvSpPr>
        <p:spPr>
          <a:xfrm>
            <a:off x="3248987" y="2529150"/>
            <a:ext cx="1114261" cy="2231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Challenges</a:t>
            </a:r>
          </a:p>
        </p:txBody>
      </p:sp>
      <p:sp>
        <p:nvSpPr>
          <p:cNvPr id="423" name="Google Shape;423;p27"/>
          <p:cNvSpPr/>
          <p:nvPr/>
        </p:nvSpPr>
        <p:spPr>
          <a:xfrm>
            <a:off x="1096200" y="3674363"/>
            <a:ext cx="926107" cy="2244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Bookings</a:t>
            </a:r>
          </a:p>
        </p:txBody>
      </p:sp>
      <p:grpSp>
        <p:nvGrpSpPr>
          <p:cNvPr id="424" name="Google Shape;424;p27"/>
          <p:cNvGrpSpPr/>
          <p:nvPr/>
        </p:nvGrpSpPr>
        <p:grpSpPr>
          <a:xfrm>
            <a:off x="5690285" y="1027058"/>
            <a:ext cx="3227400" cy="3227400"/>
            <a:chOff x="5690285" y="1027058"/>
            <a:chExt cx="3227400" cy="3227400"/>
          </a:xfrm>
        </p:grpSpPr>
        <p:sp>
          <p:nvSpPr>
            <p:cNvPr id="425" name="Google Shape;425;p27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6" name="Google Shape;42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93514" y="1530264"/>
              <a:ext cx="2220925" cy="2220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28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8"/>
          <p:cNvSpPr/>
          <p:nvPr/>
        </p:nvSpPr>
        <p:spPr>
          <a:xfrm>
            <a:off x="596024" y="272126"/>
            <a:ext cx="7505797" cy="639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0000"/>
                </a:solidFill>
                <a:latin typeface="Raleway"/>
              </a:rPr>
              <a:t>Actual Image of Segger</a:t>
            </a:r>
          </a:p>
        </p:txBody>
      </p:sp>
      <p:sp>
        <p:nvSpPr>
          <p:cNvPr id="434" name="Google Shape;434;p28"/>
          <p:cNvSpPr/>
          <p:nvPr/>
        </p:nvSpPr>
        <p:spPr>
          <a:xfrm>
            <a:off x="2716775" y="1274275"/>
            <a:ext cx="3577200" cy="367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28"/>
          <p:cNvPicPr preferRelativeResize="0"/>
          <p:nvPr/>
        </p:nvPicPr>
        <p:blipFill rotWithShape="1">
          <a:blip r:embed="rId3">
            <a:alphaModFix/>
          </a:blip>
          <a:srcRect b="0" l="27321" r="16543" t="0"/>
          <a:stretch/>
        </p:blipFill>
        <p:spPr>
          <a:xfrm>
            <a:off x="2900300" y="1448300"/>
            <a:ext cx="3219501" cy="26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8"/>
          <p:cNvSpPr txBox="1"/>
          <p:nvPr/>
        </p:nvSpPr>
        <p:spPr>
          <a:xfrm>
            <a:off x="2832625" y="4633475"/>
            <a:ext cx="1353600" cy="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aleway ExtraLight"/>
                <a:ea typeface="Raleway ExtraLight"/>
                <a:cs typeface="Raleway ExtraLight"/>
                <a:sym typeface="Raleway ExtraLight"/>
              </a:rPr>
              <a:t>11/16/2018</a:t>
            </a:r>
            <a:endParaRPr sz="9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900" y="307500"/>
            <a:ext cx="5201400" cy="5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9"/>
          <p:cNvSpPr/>
          <p:nvPr/>
        </p:nvSpPr>
        <p:spPr>
          <a:xfrm>
            <a:off x="6003950" y="970725"/>
            <a:ext cx="1115700" cy="11157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29"/>
          <p:cNvCxnSpPr>
            <a:stCxn id="444" idx="0"/>
            <a:endCxn id="446" idx="0"/>
          </p:cNvCxnSpPr>
          <p:nvPr/>
        </p:nvCxnSpPr>
        <p:spPr>
          <a:xfrm rot="10800000">
            <a:off x="2136500" y="433125"/>
            <a:ext cx="4425300" cy="53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29"/>
          <p:cNvCxnSpPr>
            <a:stCxn id="444" idx="4"/>
            <a:endCxn id="446" idx="4"/>
          </p:cNvCxnSpPr>
          <p:nvPr/>
        </p:nvCxnSpPr>
        <p:spPr>
          <a:xfrm flipH="1">
            <a:off x="2136500" y="2086425"/>
            <a:ext cx="4425300" cy="223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29"/>
          <p:cNvSpPr/>
          <p:nvPr/>
        </p:nvSpPr>
        <p:spPr>
          <a:xfrm>
            <a:off x="193375" y="433125"/>
            <a:ext cx="3886500" cy="3886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868704" y="1097631"/>
            <a:ext cx="845285" cy="830268"/>
            <a:chOff x="4075600" y="496950"/>
            <a:chExt cx="3641900" cy="3577200"/>
          </a:xfrm>
        </p:grpSpPr>
        <p:sp>
          <p:nvSpPr>
            <p:cNvPr id="449" name="Google Shape;449;p29"/>
            <p:cNvSpPr/>
            <p:nvPr/>
          </p:nvSpPr>
          <p:spPr>
            <a:xfrm>
              <a:off x="4075600" y="496950"/>
              <a:ext cx="3577200" cy="3577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0" name="Google Shape;450;p29"/>
            <p:cNvPicPr preferRelativeResize="0"/>
            <p:nvPr/>
          </p:nvPicPr>
          <p:blipFill rotWithShape="1">
            <a:blip r:embed="rId4">
              <a:alphaModFix/>
            </a:blip>
            <a:srcRect b="25110" l="0" r="0" t="25441"/>
            <a:stretch/>
          </p:blipFill>
          <p:spPr>
            <a:xfrm>
              <a:off x="4075600" y="1221350"/>
              <a:ext cx="3641900" cy="2543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29"/>
          <p:cNvGrpSpPr/>
          <p:nvPr/>
        </p:nvGrpSpPr>
        <p:grpSpPr>
          <a:xfrm>
            <a:off x="2458441" y="1047821"/>
            <a:ext cx="845327" cy="809109"/>
            <a:chOff x="5618037" y="1027058"/>
            <a:chExt cx="3371865" cy="3227400"/>
          </a:xfrm>
        </p:grpSpPr>
        <p:sp>
          <p:nvSpPr>
            <p:cNvPr id="452" name="Google Shape;452;p29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3" name="Google Shape;45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18037" y="1444825"/>
              <a:ext cx="3371865" cy="2391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4" name="Google Shape;454;p29"/>
          <p:cNvGrpSpPr/>
          <p:nvPr/>
        </p:nvGrpSpPr>
        <p:grpSpPr>
          <a:xfrm>
            <a:off x="2919623" y="2179322"/>
            <a:ext cx="845256" cy="845256"/>
            <a:chOff x="5690285" y="1027058"/>
            <a:chExt cx="3227400" cy="3227400"/>
          </a:xfrm>
        </p:grpSpPr>
        <p:sp>
          <p:nvSpPr>
            <p:cNvPr id="455" name="Google Shape;455;p29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6" name="Google Shape;456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63625" y="1400400"/>
              <a:ext cx="2480700" cy="248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" name="Google Shape;457;p29"/>
          <p:cNvGrpSpPr/>
          <p:nvPr/>
        </p:nvGrpSpPr>
        <p:grpSpPr>
          <a:xfrm>
            <a:off x="662673" y="2409372"/>
            <a:ext cx="845256" cy="845256"/>
            <a:chOff x="5690285" y="1027058"/>
            <a:chExt cx="3227400" cy="3227400"/>
          </a:xfrm>
        </p:grpSpPr>
        <p:sp>
          <p:nvSpPr>
            <p:cNvPr id="458" name="Google Shape;458;p29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9" name="Google Shape;459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67150" y="1575676"/>
              <a:ext cx="2073650" cy="213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29"/>
          <p:cNvGrpSpPr/>
          <p:nvPr/>
        </p:nvGrpSpPr>
        <p:grpSpPr>
          <a:xfrm>
            <a:off x="1713993" y="3091308"/>
            <a:ext cx="845256" cy="845256"/>
            <a:chOff x="5690285" y="1027058"/>
            <a:chExt cx="3227400" cy="3227400"/>
          </a:xfrm>
        </p:grpSpPr>
        <p:sp>
          <p:nvSpPr>
            <p:cNvPr id="461" name="Google Shape;461;p29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2" name="Google Shape;462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02587" y="1619575"/>
              <a:ext cx="2002775" cy="2002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29"/>
          <p:cNvGrpSpPr/>
          <p:nvPr/>
        </p:nvGrpSpPr>
        <p:grpSpPr>
          <a:xfrm>
            <a:off x="1713993" y="1927896"/>
            <a:ext cx="845256" cy="845256"/>
            <a:chOff x="5690285" y="1027058"/>
            <a:chExt cx="3227400" cy="3227400"/>
          </a:xfrm>
        </p:grpSpPr>
        <p:sp>
          <p:nvSpPr>
            <p:cNvPr id="464" name="Google Shape;464;p29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" name="Google Shape;465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93514" y="1530264"/>
              <a:ext cx="2220925" cy="2220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30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30"/>
          <p:cNvPicPr preferRelativeResize="0"/>
          <p:nvPr/>
        </p:nvPicPr>
        <p:blipFill rotWithShape="1">
          <a:blip r:embed="rId3">
            <a:alphaModFix/>
          </a:blip>
          <a:srcRect b="0" l="0" r="0" t="7106"/>
          <a:stretch/>
        </p:blipFill>
        <p:spPr>
          <a:xfrm>
            <a:off x="3635025" y="230100"/>
            <a:ext cx="3418600" cy="47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0"/>
          <p:cNvPicPr preferRelativeResize="0"/>
          <p:nvPr/>
        </p:nvPicPr>
        <p:blipFill rotWithShape="1">
          <a:blip r:embed="rId4">
            <a:alphaModFix/>
          </a:blip>
          <a:srcRect b="15302" l="24110" r="24348" t="8564"/>
          <a:stretch/>
        </p:blipFill>
        <p:spPr>
          <a:xfrm>
            <a:off x="2615950" y="75425"/>
            <a:ext cx="2039543" cy="46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9600" y="-602647"/>
            <a:ext cx="9523200" cy="63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1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31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2734255" y="1348805"/>
            <a:ext cx="3675500" cy="244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p31"/>
          <p:cNvSpPr/>
          <p:nvPr/>
        </p:nvSpPr>
        <p:spPr>
          <a:xfrm>
            <a:off x="2968325" y="2269538"/>
            <a:ext cx="3207358" cy="6043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Raleway;300"/>
              </a:rPr>
              <a:t>Business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 txBox="1"/>
          <p:nvPr>
            <p:ph idx="1" type="body"/>
          </p:nvPr>
        </p:nvSpPr>
        <p:spPr>
          <a:xfrm>
            <a:off x="2225675" y="23142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32"/>
          <p:cNvSpPr/>
          <p:nvPr/>
        </p:nvSpPr>
        <p:spPr>
          <a:xfrm>
            <a:off x="-25" y="-28950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2"/>
          <p:cNvSpPr/>
          <p:nvPr/>
        </p:nvSpPr>
        <p:spPr>
          <a:xfrm>
            <a:off x="0" y="2693250"/>
            <a:ext cx="9144000" cy="61800"/>
          </a:xfrm>
          <a:prstGeom prst="rect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2"/>
          <p:cNvSpPr/>
          <p:nvPr/>
        </p:nvSpPr>
        <p:spPr>
          <a:xfrm>
            <a:off x="0" y="2642700"/>
            <a:ext cx="908700" cy="15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2"/>
          <p:cNvSpPr/>
          <p:nvPr/>
        </p:nvSpPr>
        <p:spPr>
          <a:xfrm>
            <a:off x="852050" y="1731200"/>
            <a:ext cx="2010900" cy="2010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062" y="1731200"/>
            <a:ext cx="1890738" cy="20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2"/>
          <p:cNvSpPr/>
          <p:nvPr/>
        </p:nvSpPr>
        <p:spPr>
          <a:xfrm>
            <a:off x="4430075" y="2582250"/>
            <a:ext cx="283800" cy="283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2"/>
          <p:cNvSpPr/>
          <p:nvPr/>
        </p:nvSpPr>
        <p:spPr>
          <a:xfrm>
            <a:off x="7173275" y="2582250"/>
            <a:ext cx="283800" cy="283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2"/>
          <p:cNvSpPr/>
          <p:nvPr/>
        </p:nvSpPr>
        <p:spPr>
          <a:xfrm>
            <a:off x="817475" y="937098"/>
            <a:ext cx="2080050" cy="4413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9900"/>
                </a:solidFill>
                <a:latin typeface="Hind"/>
              </a:rPr>
              <a:t>Exposure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-28950"/>
            <a:ext cx="9144000" cy="52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3"/>
          <p:cNvSpPr/>
          <p:nvPr/>
        </p:nvSpPr>
        <p:spPr>
          <a:xfrm>
            <a:off x="454400" y="961025"/>
            <a:ext cx="8314800" cy="3267900"/>
          </a:xfrm>
          <a:prstGeom prst="rect">
            <a:avLst/>
          </a:prstGeom>
          <a:solidFill>
            <a:srgbClr val="FFFFFF">
              <a:alpha val="8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4" name="Google Shape;504;p33"/>
          <p:cNvGrpSpPr/>
          <p:nvPr/>
        </p:nvGrpSpPr>
        <p:grpSpPr>
          <a:xfrm>
            <a:off x="626180" y="1184194"/>
            <a:ext cx="8027753" cy="2775125"/>
            <a:chOff x="800205" y="1184182"/>
            <a:chExt cx="8027753" cy="2775125"/>
          </a:xfrm>
        </p:grpSpPr>
        <p:sp>
          <p:nvSpPr>
            <p:cNvPr id="505" name="Google Shape;505;p33"/>
            <p:cNvSpPr/>
            <p:nvPr/>
          </p:nvSpPr>
          <p:spPr>
            <a:xfrm>
              <a:off x="800205" y="1184182"/>
              <a:ext cx="1360098" cy="27751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38761D"/>
                  </a:solidFill>
                  <a:latin typeface="Hind"/>
                </a:rPr>
                <a:t>$</a:t>
              </a:r>
            </a:p>
          </p:txBody>
        </p:sp>
        <p:grpSp>
          <p:nvGrpSpPr>
            <p:cNvPr id="506" name="Google Shape;506;p33"/>
            <p:cNvGrpSpPr/>
            <p:nvPr/>
          </p:nvGrpSpPr>
          <p:grpSpPr>
            <a:xfrm>
              <a:off x="2788069" y="1369590"/>
              <a:ext cx="6039888" cy="2503313"/>
              <a:chOff x="2788069" y="1369590"/>
              <a:chExt cx="6039888" cy="2503313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788069" y="1369590"/>
                <a:ext cx="4530264" cy="1278181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1" i="0">
                    <a:ln>
                      <a:noFill/>
                    </a:ln>
                    <a:solidFill>
                      <a:srgbClr val="DD7E6B"/>
                    </a:solidFill>
                    <a:latin typeface="Hind"/>
                  </a:rPr>
                  <a:t>$15,600</a:t>
                </a:r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2788069" y="2743866"/>
                <a:ext cx="6039888" cy="1129037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ctr"/>
                <a:r>
                  <a:rPr b="1" i="0">
                    <a:ln>
                      <a:noFill/>
                    </a:ln>
                    <a:solidFill>
                      <a:srgbClr val="DD7E6B"/>
                    </a:solidFill>
                    <a:latin typeface="Hind"/>
                  </a:rPr>
                  <a:t>Lost/Year</a:t>
                </a: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2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2734255" y="1348805"/>
            <a:ext cx="3675500" cy="244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16"/>
          <p:cNvSpPr/>
          <p:nvPr/>
        </p:nvSpPr>
        <p:spPr>
          <a:xfrm>
            <a:off x="2948423" y="2063786"/>
            <a:ext cx="3299409" cy="1015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Raleway;300"/>
              </a:rPr>
              <a:t>Origins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/>
          <p:nvPr>
            <p:ph idx="1" type="body"/>
          </p:nvPr>
        </p:nvSpPr>
        <p:spPr>
          <a:xfrm>
            <a:off x="2225675" y="23142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0" y="2693250"/>
            <a:ext cx="9144000" cy="61800"/>
          </a:xfrm>
          <a:prstGeom prst="rect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2743200" y="2642700"/>
            <a:ext cx="908700" cy="15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0" y="2642700"/>
            <a:ext cx="908700" cy="15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852050" y="1731200"/>
            <a:ext cx="2010900" cy="2010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062" y="1731200"/>
            <a:ext cx="1890738" cy="20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/>
          <p:nvPr/>
        </p:nvSpPr>
        <p:spPr>
          <a:xfrm>
            <a:off x="4430075" y="2582250"/>
            <a:ext cx="283800" cy="283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4"/>
          <p:cNvSpPr/>
          <p:nvPr/>
        </p:nvSpPr>
        <p:spPr>
          <a:xfrm>
            <a:off x="7173275" y="2582250"/>
            <a:ext cx="283800" cy="283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4"/>
          <p:cNvSpPr/>
          <p:nvPr/>
        </p:nvSpPr>
        <p:spPr>
          <a:xfrm>
            <a:off x="3566550" y="1731200"/>
            <a:ext cx="2010900" cy="2010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276" y="2113939"/>
            <a:ext cx="1245400" cy="12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4"/>
          <p:cNvSpPr/>
          <p:nvPr/>
        </p:nvSpPr>
        <p:spPr>
          <a:xfrm>
            <a:off x="817475" y="937098"/>
            <a:ext cx="2080050" cy="4413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9900"/>
                </a:solidFill>
                <a:latin typeface="Hind"/>
              </a:rPr>
              <a:t>Exposure</a:t>
            </a:r>
          </a:p>
        </p:txBody>
      </p:sp>
      <p:sp>
        <p:nvSpPr>
          <p:cNvPr id="526" name="Google Shape;526;p34"/>
          <p:cNvSpPr/>
          <p:nvPr/>
        </p:nvSpPr>
        <p:spPr>
          <a:xfrm>
            <a:off x="3647300" y="918135"/>
            <a:ext cx="1849389" cy="4792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9900"/>
                </a:solidFill>
                <a:latin typeface="Hind"/>
              </a:rPr>
              <a:t>Booking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 txBox="1"/>
          <p:nvPr>
            <p:ph idx="1" type="body"/>
          </p:nvPr>
        </p:nvSpPr>
        <p:spPr>
          <a:xfrm>
            <a:off x="2225675" y="23142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5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5"/>
          <p:cNvSpPr/>
          <p:nvPr/>
        </p:nvSpPr>
        <p:spPr>
          <a:xfrm>
            <a:off x="0" y="2693250"/>
            <a:ext cx="8450100" cy="61800"/>
          </a:xfrm>
          <a:prstGeom prst="rect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5"/>
          <p:cNvSpPr/>
          <p:nvPr/>
        </p:nvSpPr>
        <p:spPr>
          <a:xfrm>
            <a:off x="2743200" y="2642700"/>
            <a:ext cx="908700" cy="15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5"/>
          <p:cNvSpPr/>
          <p:nvPr/>
        </p:nvSpPr>
        <p:spPr>
          <a:xfrm>
            <a:off x="0" y="2642700"/>
            <a:ext cx="908700" cy="15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35"/>
          <p:cNvGrpSpPr/>
          <p:nvPr/>
        </p:nvGrpSpPr>
        <p:grpSpPr>
          <a:xfrm>
            <a:off x="852050" y="1731200"/>
            <a:ext cx="2010900" cy="2010900"/>
            <a:chOff x="852050" y="1274000"/>
            <a:chExt cx="2010900" cy="2010900"/>
          </a:xfrm>
        </p:grpSpPr>
        <p:sp>
          <p:nvSpPr>
            <p:cNvPr id="537" name="Google Shape;537;p35"/>
            <p:cNvSpPr/>
            <p:nvPr/>
          </p:nvSpPr>
          <p:spPr>
            <a:xfrm>
              <a:off x="852050" y="1274000"/>
              <a:ext cx="2010900" cy="2010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8" name="Google Shape;53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2062" y="1274000"/>
              <a:ext cx="1890738" cy="2010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" name="Google Shape;539;p35"/>
          <p:cNvSpPr/>
          <p:nvPr/>
        </p:nvSpPr>
        <p:spPr>
          <a:xfrm>
            <a:off x="5486400" y="2642700"/>
            <a:ext cx="908700" cy="157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5"/>
          <p:cNvSpPr/>
          <p:nvPr/>
        </p:nvSpPr>
        <p:spPr>
          <a:xfrm>
            <a:off x="4430075" y="2582250"/>
            <a:ext cx="283800" cy="283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5"/>
          <p:cNvSpPr/>
          <p:nvPr/>
        </p:nvSpPr>
        <p:spPr>
          <a:xfrm>
            <a:off x="7173275" y="2582250"/>
            <a:ext cx="283800" cy="283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" name="Google Shape;542;p35"/>
          <p:cNvGrpSpPr/>
          <p:nvPr/>
        </p:nvGrpSpPr>
        <p:grpSpPr>
          <a:xfrm>
            <a:off x="3566550" y="1731200"/>
            <a:ext cx="2010900" cy="2010900"/>
            <a:chOff x="3566550" y="1274000"/>
            <a:chExt cx="2010900" cy="2010900"/>
          </a:xfrm>
        </p:grpSpPr>
        <p:sp>
          <p:nvSpPr>
            <p:cNvPr id="543" name="Google Shape;543;p35"/>
            <p:cNvSpPr/>
            <p:nvPr/>
          </p:nvSpPr>
          <p:spPr>
            <a:xfrm>
              <a:off x="3566550" y="1274000"/>
              <a:ext cx="2010900" cy="2010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4" name="Google Shape;54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49276" y="1656739"/>
              <a:ext cx="1245400" cy="1245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35"/>
          <p:cNvSpPr/>
          <p:nvPr/>
        </p:nvSpPr>
        <p:spPr>
          <a:xfrm>
            <a:off x="8235250" y="2579400"/>
            <a:ext cx="908700" cy="283800"/>
          </a:xfrm>
          <a:prstGeom prst="rightArrow">
            <a:avLst>
              <a:gd fmla="val 50000" name="adj1"/>
              <a:gd fmla="val 108236" name="adj2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35"/>
          <p:cNvGrpSpPr/>
          <p:nvPr/>
        </p:nvGrpSpPr>
        <p:grpSpPr>
          <a:xfrm>
            <a:off x="6281050" y="1718700"/>
            <a:ext cx="2010900" cy="2010900"/>
            <a:chOff x="6281050" y="1261500"/>
            <a:chExt cx="2010900" cy="2010900"/>
          </a:xfrm>
        </p:grpSpPr>
        <p:sp>
          <p:nvSpPr>
            <p:cNvPr id="547" name="Google Shape;547;p35"/>
            <p:cNvSpPr/>
            <p:nvPr/>
          </p:nvSpPr>
          <p:spPr>
            <a:xfrm>
              <a:off x="6281050" y="1261500"/>
              <a:ext cx="2010900" cy="2010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8" name="Google Shape;548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41636" y="1593399"/>
              <a:ext cx="1347077" cy="134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p35"/>
          <p:cNvSpPr/>
          <p:nvPr/>
        </p:nvSpPr>
        <p:spPr>
          <a:xfrm>
            <a:off x="817475" y="937098"/>
            <a:ext cx="2080050" cy="4413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9900"/>
                </a:solidFill>
                <a:latin typeface="Hind"/>
              </a:rPr>
              <a:t>Exposure</a:t>
            </a:r>
          </a:p>
        </p:txBody>
      </p:sp>
      <p:sp>
        <p:nvSpPr>
          <p:cNvPr id="550" name="Google Shape;550;p35"/>
          <p:cNvSpPr/>
          <p:nvPr/>
        </p:nvSpPr>
        <p:spPr>
          <a:xfrm>
            <a:off x="3647300" y="918135"/>
            <a:ext cx="1849389" cy="4792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9900"/>
                </a:solidFill>
                <a:latin typeface="Hind"/>
              </a:rPr>
              <a:t>Booking</a:t>
            </a:r>
          </a:p>
        </p:txBody>
      </p:sp>
      <p:sp>
        <p:nvSpPr>
          <p:cNvPr id="551" name="Google Shape;551;p35"/>
          <p:cNvSpPr/>
          <p:nvPr/>
        </p:nvSpPr>
        <p:spPr>
          <a:xfrm>
            <a:off x="6469925" y="918135"/>
            <a:ext cx="1690489" cy="4792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9900"/>
                </a:solidFill>
                <a:latin typeface="Hind"/>
              </a:rPr>
              <a:t>Ratings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9599" y="-405837"/>
            <a:ext cx="9523200" cy="59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6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36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2734255" y="1348805"/>
            <a:ext cx="3675500" cy="244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9" name="Google Shape;559;p36"/>
          <p:cNvSpPr/>
          <p:nvPr/>
        </p:nvSpPr>
        <p:spPr>
          <a:xfrm>
            <a:off x="3372212" y="2182575"/>
            <a:ext cx="2399597" cy="7783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Raleway;300"/>
              </a:rPr>
              <a:t>Pricing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7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7"/>
          <p:cNvSpPr/>
          <p:nvPr/>
        </p:nvSpPr>
        <p:spPr>
          <a:xfrm>
            <a:off x="2811795" y="2684969"/>
            <a:ext cx="3429600" cy="2279100"/>
          </a:xfrm>
          <a:prstGeom prst="roundRect">
            <a:avLst>
              <a:gd fmla="val 566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7"/>
          <p:cNvSpPr/>
          <p:nvPr/>
        </p:nvSpPr>
        <p:spPr>
          <a:xfrm>
            <a:off x="1263600" y="1427805"/>
            <a:ext cx="2160900" cy="2160900"/>
          </a:xfrm>
          <a:prstGeom prst="ellipse">
            <a:avLst/>
          </a:prstGeom>
          <a:solidFill>
            <a:srgbClr val="76F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7"/>
          <p:cNvSpPr/>
          <p:nvPr/>
        </p:nvSpPr>
        <p:spPr>
          <a:xfrm>
            <a:off x="1220596" y="1427805"/>
            <a:ext cx="2204100" cy="1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7"/>
          <p:cNvSpPr/>
          <p:nvPr/>
        </p:nvSpPr>
        <p:spPr>
          <a:xfrm>
            <a:off x="871875" y="136775"/>
            <a:ext cx="3429600" cy="2279100"/>
          </a:xfrm>
          <a:prstGeom prst="roundRect">
            <a:avLst>
              <a:gd fmla="val 566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7"/>
          <p:cNvSpPr/>
          <p:nvPr/>
        </p:nvSpPr>
        <p:spPr>
          <a:xfrm>
            <a:off x="4842532" y="136775"/>
            <a:ext cx="3429600" cy="2279100"/>
          </a:xfrm>
          <a:prstGeom prst="roundRect">
            <a:avLst>
              <a:gd fmla="val 566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7"/>
          <p:cNvSpPr/>
          <p:nvPr/>
        </p:nvSpPr>
        <p:spPr>
          <a:xfrm>
            <a:off x="2097575" y="1609605"/>
            <a:ext cx="450000" cy="1075200"/>
          </a:xfrm>
          <a:prstGeom prst="upArrow">
            <a:avLst>
              <a:gd fmla="val 23462" name="adj1"/>
              <a:gd fmla="val 93167" name="adj2"/>
            </a:avLst>
          </a:prstGeom>
          <a:solidFill>
            <a:srgbClr val="76FF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7"/>
          <p:cNvSpPr/>
          <p:nvPr/>
        </p:nvSpPr>
        <p:spPr>
          <a:xfrm flipH="1" rot="10800000">
            <a:off x="3424524" y="1519196"/>
            <a:ext cx="2160900" cy="2160900"/>
          </a:xfrm>
          <a:prstGeom prst="ellipse">
            <a:avLst/>
          </a:prstGeom>
          <a:solidFill>
            <a:srgbClr val="28D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7"/>
          <p:cNvSpPr/>
          <p:nvPr/>
        </p:nvSpPr>
        <p:spPr>
          <a:xfrm flipH="1" rot="10800000">
            <a:off x="3424524" y="2563496"/>
            <a:ext cx="2204100" cy="1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7"/>
          <p:cNvSpPr/>
          <p:nvPr/>
        </p:nvSpPr>
        <p:spPr>
          <a:xfrm flipH="1" rot="10800000">
            <a:off x="3409500" y="2684950"/>
            <a:ext cx="2240700" cy="1116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7"/>
          <p:cNvSpPr/>
          <p:nvPr/>
        </p:nvSpPr>
        <p:spPr>
          <a:xfrm flipH="1" rot="10800000">
            <a:off x="4301502" y="2423096"/>
            <a:ext cx="450000" cy="1075200"/>
          </a:xfrm>
          <a:prstGeom prst="upArrow">
            <a:avLst>
              <a:gd fmla="val 23462" name="adj1"/>
              <a:gd fmla="val 93167" name="adj2"/>
            </a:avLst>
          </a:prstGeom>
          <a:solidFill>
            <a:srgbClr val="28D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7"/>
          <p:cNvSpPr/>
          <p:nvPr/>
        </p:nvSpPr>
        <p:spPr>
          <a:xfrm>
            <a:off x="5585471" y="1427805"/>
            <a:ext cx="2160900" cy="2160900"/>
          </a:xfrm>
          <a:prstGeom prst="ellips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7"/>
          <p:cNvSpPr/>
          <p:nvPr/>
        </p:nvSpPr>
        <p:spPr>
          <a:xfrm>
            <a:off x="5585398" y="1427805"/>
            <a:ext cx="2204100" cy="1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7"/>
          <p:cNvSpPr/>
          <p:nvPr/>
        </p:nvSpPr>
        <p:spPr>
          <a:xfrm>
            <a:off x="5572275" y="1299275"/>
            <a:ext cx="2343300" cy="1116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7"/>
          <p:cNvSpPr/>
          <p:nvPr/>
        </p:nvSpPr>
        <p:spPr>
          <a:xfrm>
            <a:off x="6449502" y="1609605"/>
            <a:ext cx="450000" cy="1075200"/>
          </a:xfrm>
          <a:prstGeom prst="upArrow">
            <a:avLst>
              <a:gd fmla="val 23462" name="adj1"/>
              <a:gd fmla="val 93167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7"/>
          <p:cNvSpPr/>
          <p:nvPr/>
        </p:nvSpPr>
        <p:spPr>
          <a:xfrm>
            <a:off x="1981020" y="2684980"/>
            <a:ext cx="683100" cy="231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0000"/>
                </a:solidFill>
                <a:latin typeface="Hind"/>
              </a:rPr>
              <a:t>Basic</a:t>
            </a:r>
          </a:p>
        </p:txBody>
      </p:sp>
      <p:sp>
        <p:nvSpPr>
          <p:cNvPr id="580" name="Google Shape;580;p37"/>
          <p:cNvSpPr/>
          <p:nvPr/>
        </p:nvSpPr>
        <p:spPr>
          <a:xfrm>
            <a:off x="1927750" y="3007537"/>
            <a:ext cx="743478" cy="3004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Hind"/>
              </a:rPr>
              <a:t>$0.00</a:t>
            </a:r>
          </a:p>
        </p:txBody>
      </p:sp>
      <p:sp>
        <p:nvSpPr>
          <p:cNvPr id="581" name="Google Shape;581;p37"/>
          <p:cNvSpPr/>
          <p:nvPr/>
        </p:nvSpPr>
        <p:spPr>
          <a:xfrm>
            <a:off x="3898408" y="2135580"/>
            <a:ext cx="1213299" cy="2302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0000"/>
                </a:solidFill>
                <a:latin typeface="Hind"/>
              </a:rPr>
              <a:t>Premium</a:t>
            </a:r>
          </a:p>
        </p:txBody>
      </p:sp>
      <p:sp>
        <p:nvSpPr>
          <p:cNvPr id="582" name="Google Shape;582;p37"/>
          <p:cNvSpPr/>
          <p:nvPr/>
        </p:nvSpPr>
        <p:spPr>
          <a:xfrm>
            <a:off x="4069200" y="1777837"/>
            <a:ext cx="881932" cy="3004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Hind"/>
              </a:rPr>
              <a:t>$24.99</a:t>
            </a:r>
          </a:p>
        </p:txBody>
      </p:sp>
      <p:sp>
        <p:nvSpPr>
          <p:cNvPr id="583" name="Google Shape;583;p37"/>
          <p:cNvSpPr/>
          <p:nvPr/>
        </p:nvSpPr>
        <p:spPr>
          <a:xfrm>
            <a:off x="6101383" y="2685442"/>
            <a:ext cx="1172133" cy="2302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0000"/>
                </a:solidFill>
                <a:latin typeface="Hind"/>
              </a:rPr>
              <a:t>Business</a:t>
            </a:r>
          </a:p>
        </p:txBody>
      </p:sp>
      <p:sp>
        <p:nvSpPr>
          <p:cNvPr id="584" name="Google Shape;584;p37"/>
          <p:cNvSpPr/>
          <p:nvPr/>
        </p:nvSpPr>
        <p:spPr>
          <a:xfrm>
            <a:off x="6232500" y="3007537"/>
            <a:ext cx="981983" cy="3004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Hind"/>
              </a:rPr>
              <a:t>$199.99</a:t>
            </a:r>
          </a:p>
        </p:txBody>
      </p:sp>
      <p:grpSp>
        <p:nvGrpSpPr>
          <p:cNvPr id="585" name="Google Shape;585;p37"/>
          <p:cNvGrpSpPr/>
          <p:nvPr/>
        </p:nvGrpSpPr>
        <p:grpSpPr>
          <a:xfrm>
            <a:off x="979183" y="625695"/>
            <a:ext cx="682856" cy="670725"/>
            <a:chOff x="4075600" y="496950"/>
            <a:chExt cx="3641900" cy="3577200"/>
          </a:xfrm>
        </p:grpSpPr>
        <p:sp>
          <p:nvSpPr>
            <p:cNvPr id="586" name="Google Shape;586;p37"/>
            <p:cNvSpPr/>
            <p:nvPr/>
          </p:nvSpPr>
          <p:spPr>
            <a:xfrm>
              <a:off x="4075600" y="496950"/>
              <a:ext cx="3577200" cy="3577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7" name="Google Shape;587;p37"/>
            <p:cNvPicPr preferRelativeResize="0"/>
            <p:nvPr/>
          </p:nvPicPr>
          <p:blipFill rotWithShape="1">
            <a:blip r:embed="rId3">
              <a:alphaModFix/>
            </a:blip>
            <a:srcRect b="25110" l="0" r="0" t="25441"/>
            <a:stretch/>
          </p:blipFill>
          <p:spPr>
            <a:xfrm>
              <a:off x="4075600" y="1221350"/>
              <a:ext cx="3641900" cy="2543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" name="Google Shape;588;p37"/>
          <p:cNvGrpSpPr/>
          <p:nvPr/>
        </p:nvGrpSpPr>
        <p:grpSpPr>
          <a:xfrm>
            <a:off x="2636544" y="619847"/>
            <a:ext cx="682918" cy="682272"/>
            <a:chOff x="5690285" y="1027058"/>
            <a:chExt cx="3227400" cy="3227400"/>
          </a:xfrm>
        </p:grpSpPr>
        <p:sp>
          <p:nvSpPr>
            <p:cNvPr id="589" name="Google Shape;589;p37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0" name="Google Shape;59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63625" y="1400400"/>
              <a:ext cx="2480700" cy="248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" name="Google Shape;591;p37"/>
          <p:cNvGrpSpPr/>
          <p:nvPr/>
        </p:nvGrpSpPr>
        <p:grpSpPr>
          <a:xfrm>
            <a:off x="1761845" y="619847"/>
            <a:ext cx="682918" cy="682272"/>
            <a:chOff x="5690285" y="1027058"/>
            <a:chExt cx="3227400" cy="3227400"/>
          </a:xfrm>
        </p:grpSpPr>
        <p:sp>
          <p:nvSpPr>
            <p:cNvPr id="592" name="Google Shape;592;p37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3" name="Google Shape;593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67150" y="1575676"/>
              <a:ext cx="2073650" cy="213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37"/>
          <p:cNvGrpSpPr/>
          <p:nvPr/>
        </p:nvGrpSpPr>
        <p:grpSpPr>
          <a:xfrm>
            <a:off x="3511259" y="619847"/>
            <a:ext cx="682918" cy="682272"/>
            <a:chOff x="5690285" y="1027058"/>
            <a:chExt cx="3227400" cy="3227400"/>
          </a:xfrm>
        </p:grpSpPr>
        <p:sp>
          <p:nvSpPr>
            <p:cNvPr id="595" name="Google Shape;595;p37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6" name="Google Shape;596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93514" y="1530264"/>
              <a:ext cx="2220925" cy="222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37"/>
          <p:cNvGrpSpPr/>
          <p:nvPr/>
        </p:nvGrpSpPr>
        <p:grpSpPr>
          <a:xfrm>
            <a:off x="2998716" y="3653829"/>
            <a:ext cx="479274" cy="470760"/>
            <a:chOff x="4075600" y="496950"/>
            <a:chExt cx="3641900" cy="3577200"/>
          </a:xfrm>
        </p:grpSpPr>
        <p:sp>
          <p:nvSpPr>
            <p:cNvPr id="598" name="Google Shape;598;p37"/>
            <p:cNvSpPr/>
            <p:nvPr/>
          </p:nvSpPr>
          <p:spPr>
            <a:xfrm>
              <a:off x="4075600" y="496950"/>
              <a:ext cx="3577200" cy="3577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9" name="Google Shape;599;p37"/>
            <p:cNvPicPr preferRelativeResize="0"/>
            <p:nvPr/>
          </p:nvPicPr>
          <p:blipFill rotWithShape="1">
            <a:blip r:embed="rId3">
              <a:alphaModFix/>
            </a:blip>
            <a:srcRect b="25110" l="0" r="0" t="25441"/>
            <a:stretch/>
          </p:blipFill>
          <p:spPr>
            <a:xfrm>
              <a:off x="4075600" y="1221350"/>
              <a:ext cx="3641900" cy="2543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37"/>
          <p:cNvGrpSpPr/>
          <p:nvPr/>
        </p:nvGrpSpPr>
        <p:grpSpPr>
          <a:xfrm>
            <a:off x="2998725" y="4292751"/>
            <a:ext cx="479269" cy="478946"/>
            <a:chOff x="5690285" y="1027058"/>
            <a:chExt cx="3227400" cy="3227400"/>
          </a:xfrm>
        </p:grpSpPr>
        <p:sp>
          <p:nvSpPr>
            <p:cNvPr id="601" name="Google Shape;601;p37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2" name="Google Shape;60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63625" y="1400400"/>
              <a:ext cx="2480700" cy="248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37"/>
          <p:cNvGrpSpPr/>
          <p:nvPr/>
        </p:nvGrpSpPr>
        <p:grpSpPr>
          <a:xfrm>
            <a:off x="3547982" y="3649739"/>
            <a:ext cx="479269" cy="478946"/>
            <a:chOff x="5690285" y="1027058"/>
            <a:chExt cx="3227400" cy="3227400"/>
          </a:xfrm>
        </p:grpSpPr>
        <p:sp>
          <p:nvSpPr>
            <p:cNvPr id="604" name="Google Shape;604;p37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5" name="Google Shape;6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67150" y="1575676"/>
              <a:ext cx="2073650" cy="213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37"/>
          <p:cNvGrpSpPr/>
          <p:nvPr/>
        </p:nvGrpSpPr>
        <p:grpSpPr>
          <a:xfrm>
            <a:off x="4097238" y="4292758"/>
            <a:ext cx="479269" cy="478946"/>
            <a:chOff x="5690285" y="1027058"/>
            <a:chExt cx="3227400" cy="3227400"/>
          </a:xfrm>
        </p:grpSpPr>
        <p:sp>
          <p:nvSpPr>
            <p:cNvPr id="607" name="Google Shape;607;p37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8" name="Google Shape;608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2587" y="1619575"/>
              <a:ext cx="2002775" cy="2002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37"/>
          <p:cNvGrpSpPr/>
          <p:nvPr/>
        </p:nvGrpSpPr>
        <p:grpSpPr>
          <a:xfrm>
            <a:off x="4097228" y="3639576"/>
            <a:ext cx="479269" cy="478946"/>
            <a:chOff x="5690285" y="1027058"/>
            <a:chExt cx="3227400" cy="3227400"/>
          </a:xfrm>
        </p:grpSpPr>
        <p:sp>
          <p:nvSpPr>
            <p:cNvPr id="610" name="Google Shape;610;p37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1" name="Google Shape;611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93514" y="1530264"/>
              <a:ext cx="2220925" cy="222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37"/>
          <p:cNvGrpSpPr/>
          <p:nvPr/>
        </p:nvGrpSpPr>
        <p:grpSpPr>
          <a:xfrm>
            <a:off x="3548048" y="4302912"/>
            <a:ext cx="479142" cy="458614"/>
            <a:chOff x="5618037" y="1027058"/>
            <a:chExt cx="3371865" cy="3227400"/>
          </a:xfrm>
        </p:grpSpPr>
        <p:sp>
          <p:nvSpPr>
            <p:cNvPr id="613" name="Google Shape;613;p37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4" name="Google Shape;614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18037" y="1444825"/>
              <a:ext cx="3371865" cy="2391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5" name="Google Shape;615;p37"/>
          <p:cNvSpPr/>
          <p:nvPr/>
        </p:nvSpPr>
        <p:spPr>
          <a:xfrm>
            <a:off x="4700838" y="3652650"/>
            <a:ext cx="638100" cy="11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5463275" y="3652650"/>
            <a:ext cx="638100" cy="111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0838" y="3891917"/>
            <a:ext cx="638100" cy="638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37"/>
          <p:cNvCxnSpPr/>
          <p:nvPr/>
        </p:nvCxnSpPr>
        <p:spPr>
          <a:xfrm>
            <a:off x="4710275" y="3757375"/>
            <a:ext cx="572700" cy="991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9" name="Google Shape;619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6750" y="3881538"/>
            <a:ext cx="743475" cy="74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37"/>
          <p:cNvCxnSpPr/>
          <p:nvPr/>
        </p:nvCxnSpPr>
        <p:spPr>
          <a:xfrm>
            <a:off x="5472275" y="3757375"/>
            <a:ext cx="572700" cy="991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1" name="Google Shape;621;p37"/>
          <p:cNvGrpSpPr/>
          <p:nvPr/>
        </p:nvGrpSpPr>
        <p:grpSpPr>
          <a:xfrm>
            <a:off x="4965205" y="571932"/>
            <a:ext cx="751027" cy="720707"/>
            <a:chOff x="767450" y="1274000"/>
            <a:chExt cx="2095500" cy="2010900"/>
          </a:xfrm>
        </p:grpSpPr>
        <p:sp>
          <p:nvSpPr>
            <p:cNvPr id="622" name="Google Shape;622;p37"/>
            <p:cNvSpPr/>
            <p:nvPr/>
          </p:nvSpPr>
          <p:spPr>
            <a:xfrm>
              <a:off x="852050" y="1274000"/>
              <a:ext cx="2010900" cy="2010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3" name="Google Shape;623;p3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7450" y="1274000"/>
              <a:ext cx="1890738" cy="201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37"/>
          <p:cNvGrpSpPr/>
          <p:nvPr/>
        </p:nvGrpSpPr>
        <p:grpSpPr>
          <a:xfrm>
            <a:off x="6196974" y="571929"/>
            <a:ext cx="720707" cy="720707"/>
            <a:chOff x="3566550" y="1274000"/>
            <a:chExt cx="2010900" cy="2010900"/>
          </a:xfrm>
        </p:grpSpPr>
        <p:sp>
          <p:nvSpPr>
            <p:cNvPr id="625" name="Google Shape;625;p37"/>
            <p:cNvSpPr/>
            <p:nvPr/>
          </p:nvSpPr>
          <p:spPr>
            <a:xfrm>
              <a:off x="3566550" y="1274000"/>
              <a:ext cx="2010900" cy="2010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6" name="Google Shape;626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949276" y="1656739"/>
              <a:ext cx="1245400" cy="1245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" name="Google Shape;627;p37"/>
          <p:cNvGrpSpPr/>
          <p:nvPr/>
        </p:nvGrpSpPr>
        <p:grpSpPr>
          <a:xfrm>
            <a:off x="7398433" y="547392"/>
            <a:ext cx="720707" cy="720707"/>
            <a:chOff x="6281050" y="1261500"/>
            <a:chExt cx="2010900" cy="2010900"/>
          </a:xfrm>
        </p:grpSpPr>
        <p:sp>
          <p:nvSpPr>
            <p:cNvPr id="628" name="Google Shape;628;p37"/>
            <p:cNvSpPr/>
            <p:nvPr/>
          </p:nvSpPr>
          <p:spPr>
            <a:xfrm>
              <a:off x="6281050" y="1261500"/>
              <a:ext cx="2010900" cy="2010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9" name="Google Shape;629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41636" y="1593399"/>
              <a:ext cx="1347077" cy="134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0" name="Google Shape;630;p37"/>
          <p:cNvSpPr txBox="1"/>
          <p:nvPr/>
        </p:nvSpPr>
        <p:spPr>
          <a:xfrm>
            <a:off x="7273525" y="-328725"/>
            <a:ext cx="1312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D966"/>
                </a:highlight>
                <a:latin typeface="Hind"/>
                <a:ea typeface="Hind"/>
                <a:cs typeface="Hind"/>
                <a:sym typeface="Hind"/>
              </a:rPr>
              <a:t>+ </a:t>
            </a:r>
            <a:r>
              <a:rPr b="1" lang="en" sz="1800">
                <a:highlight>
                  <a:srgbClr val="FFD966"/>
                </a:highlight>
                <a:latin typeface="Hind"/>
                <a:ea typeface="Hind"/>
                <a:cs typeface="Hind"/>
                <a:sym typeface="Hind"/>
              </a:rPr>
              <a:t>Premium</a:t>
            </a:r>
            <a:endParaRPr b="1" sz="1800">
              <a:highlight>
                <a:srgbClr val="FFD966"/>
              </a:highlight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750" y="-184212"/>
            <a:ext cx="9281500" cy="53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8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2734255" y="1348805"/>
            <a:ext cx="3675500" cy="244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8" name="Google Shape;638;p38"/>
          <p:cNvSpPr/>
          <p:nvPr/>
        </p:nvSpPr>
        <p:spPr>
          <a:xfrm>
            <a:off x="3372212" y="2182575"/>
            <a:ext cx="2245232" cy="6125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Raleway;300"/>
              </a:rPr>
              <a:t>Profits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0" y="0"/>
            <a:ext cx="9144000" cy="515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idx="4294967295" type="ctrTitle"/>
          </p:nvPr>
        </p:nvSpPr>
        <p:spPr>
          <a:xfrm>
            <a:off x="-576300" y="1798000"/>
            <a:ext cx="10296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rgbClr val="FF6600"/>
                </a:solidFill>
              </a:rPr>
              <a:t>2</a:t>
            </a:r>
            <a:r>
              <a:rPr lang="en" sz="13000">
                <a:solidFill>
                  <a:srgbClr val="FFCC00"/>
                </a:solidFill>
              </a:rPr>
              <a:t>36</a:t>
            </a:r>
            <a:r>
              <a:rPr lang="en" sz="13000">
                <a:solidFill>
                  <a:srgbClr val="66FF33"/>
                </a:solidFill>
              </a:rPr>
              <a:t>,</a:t>
            </a:r>
            <a:r>
              <a:rPr lang="en" sz="13000">
                <a:solidFill>
                  <a:srgbClr val="33CCCC"/>
                </a:solidFill>
              </a:rPr>
              <a:t>625</a:t>
            </a:r>
            <a:r>
              <a:rPr lang="en" sz="13000">
                <a:solidFill>
                  <a:srgbClr val="6699FF"/>
                </a:solidFill>
              </a:rPr>
              <a:t>,</a:t>
            </a:r>
            <a:r>
              <a:rPr lang="en" sz="13000">
                <a:solidFill>
                  <a:srgbClr val="CC3399"/>
                </a:solidFill>
              </a:rPr>
              <a:t>329</a:t>
            </a:r>
            <a:endParaRPr sz="13000">
              <a:solidFill>
                <a:srgbClr val="0066FF"/>
              </a:solidFill>
            </a:endParaRPr>
          </a:p>
        </p:txBody>
      </p:sp>
      <p:sp>
        <p:nvSpPr>
          <p:cNvPr id="645" name="Google Shape;645;p39"/>
          <p:cNvSpPr txBox="1"/>
          <p:nvPr>
            <p:ph idx="4294967295" type="subTitle"/>
          </p:nvPr>
        </p:nvSpPr>
        <p:spPr>
          <a:xfrm>
            <a:off x="627800" y="264470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Possible Users in Canada and USA (15-60 years of age)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6" name="Google Shape;646;p3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/>
          <p:nvPr/>
        </p:nvSpPr>
        <p:spPr>
          <a:xfrm>
            <a:off x="0" y="0"/>
            <a:ext cx="9144000" cy="515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0"/>
          <p:cNvSpPr txBox="1"/>
          <p:nvPr>
            <p:ph idx="4294967295" type="ctrTitle"/>
          </p:nvPr>
        </p:nvSpPr>
        <p:spPr>
          <a:xfrm>
            <a:off x="685800" y="178349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rgbClr val="FF6600"/>
                </a:solidFill>
              </a:rPr>
              <a:t>1</a:t>
            </a:r>
            <a:r>
              <a:rPr lang="en" sz="13000">
                <a:solidFill>
                  <a:srgbClr val="FFCC00"/>
                </a:solidFill>
              </a:rPr>
              <a:t>0</a:t>
            </a:r>
            <a:r>
              <a:rPr lang="en" sz="13000">
                <a:solidFill>
                  <a:srgbClr val="66FF33"/>
                </a:solidFill>
              </a:rPr>
              <a:t>6</a:t>
            </a:r>
            <a:r>
              <a:rPr lang="en" sz="13000">
                <a:solidFill>
                  <a:srgbClr val="33CCCC"/>
                </a:solidFill>
              </a:rPr>
              <a:t>,</a:t>
            </a:r>
            <a:r>
              <a:rPr lang="en" sz="13000">
                <a:solidFill>
                  <a:srgbClr val="0066FF"/>
                </a:solidFill>
              </a:rPr>
              <a:t>0</a:t>
            </a:r>
            <a:r>
              <a:rPr lang="en" sz="13000">
                <a:solidFill>
                  <a:srgbClr val="33CCFF"/>
                </a:solidFill>
              </a:rPr>
              <a:t>0</a:t>
            </a:r>
            <a:r>
              <a:rPr lang="en" sz="13000">
                <a:solidFill>
                  <a:srgbClr val="CC3399"/>
                </a:solidFill>
              </a:rPr>
              <a:t>0</a:t>
            </a:r>
            <a:endParaRPr sz="13000">
              <a:solidFill>
                <a:srgbClr val="CC3399"/>
              </a:solidFill>
            </a:endParaRPr>
          </a:p>
        </p:txBody>
      </p:sp>
      <p:sp>
        <p:nvSpPr>
          <p:cNvPr id="653" name="Google Shape;653;p40"/>
          <p:cNvSpPr txBox="1"/>
          <p:nvPr>
            <p:ph idx="4294967295" type="subTitle"/>
          </p:nvPr>
        </p:nvSpPr>
        <p:spPr>
          <a:xfrm>
            <a:off x="685800" y="265920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Possible </a:t>
            </a:r>
            <a:r>
              <a:rPr lang="en">
                <a:solidFill>
                  <a:srgbClr val="000000"/>
                </a:solidFill>
              </a:rPr>
              <a:t>Businesses</a:t>
            </a:r>
            <a:r>
              <a:rPr lang="en">
                <a:solidFill>
                  <a:srgbClr val="000000"/>
                </a:solidFill>
              </a:rPr>
              <a:t> in Canada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4" name="Google Shape;654;p4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0" name="Google Shape;6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6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6" name="Google Shape;6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72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6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725"/>
            <a:ext cx="9144000" cy="552295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1435524" y="3666974"/>
            <a:ext cx="6195600" cy="1267800"/>
          </a:xfrm>
          <a:prstGeom prst="rect">
            <a:avLst/>
          </a:prstGeom>
          <a:solidFill>
            <a:srgbClr val="33D4FF">
              <a:alpha val="8577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302" y="3870974"/>
            <a:ext cx="5142475" cy="8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32"/>
            <a:ext cx="9143998" cy="507843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4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2734255" y="1348805"/>
            <a:ext cx="3675500" cy="244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44"/>
          <p:cNvSpPr/>
          <p:nvPr/>
        </p:nvSpPr>
        <p:spPr>
          <a:xfrm>
            <a:off x="3372212" y="2182575"/>
            <a:ext cx="2357943" cy="588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Raleway;300"/>
              </a:rPr>
              <a:t>Future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5"/>
          <p:cNvSpPr txBox="1"/>
          <p:nvPr>
            <p:ph type="ctrTitle"/>
          </p:nvPr>
        </p:nvSpPr>
        <p:spPr>
          <a:xfrm>
            <a:off x="2647925" y="1980825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5"/>
          <p:cNvSpPr txBox="1"/>
          <p:nvPr>
            <p:ph idx="1" type="subTitle"/>
          </p:nvPr>
        </p:nvSpPr>
        <p:spPr>
          <a:xfrm>
            <a:off x="2648000" y="3085125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5"/>
          <p:cNvSpPr/>
          <p:nvPr/>
        </p:nvSpPr>
        <p:spPr>
          <a:xfrm>
            <a:off x="0" y="0"/>
            <a:ext cx="9144000" cy="515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688" name="Google Shape;688;p45"/>
          <p:cNvSpPr/>
          <p:nvPr/>
        </p:nvSpPr>
        <p:spPr>
          <a:xfrm>
            <a:off x="829200" y="897175"/>
            <a:ext cx="1582200" cy="1219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5"/>
          <p:cNvSpPr/>
          <p:nvPr/>
        </p:nvSpPr>
        <p:spPr>
          <a:xfrm>
            <a:off x="853" y="2372121"/>
            <a:ext cx="9143100" cy="39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5"/>
          <p:cNvSpPr/>
          <p:nvPr/>
        </p:nvSpPr>
        <p:spPr>
          <a:xfrm>
            <a:off x="677750" y="2371625"/>
            <a:ext cx="1934412" cy="393579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ind SemiBold"/>
                <a:ea typeface="Hind SemiBold"/>
                <a:cs typeface="Hind SemiBold"/>
                <a:sym typeface="Hind SemiBold"/>
              </a:rPr>
              <a:t>Present</a:t>
            </a:r>
            <a:endParaRPr sz="1800"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691" name="Google Shape;691;p45"/>
          <p:cNvSpPr/>
          <p:nvPr/>
        </p:nvSpPr>
        <p:spPr>
          <a:xfrm flipH="1">
            <a:off x="8889981" y="2568918"/>
            <a:ext cx="253500" cy="258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5"/>
          <p:cNvSpPr/>
          <p:nvPr/>
        </p:nvSpPr>
        <p:spPr>
          <a:xfrm rot="10800000">
            <a:off x="8889981" y="2310318"/>
            <a:ext cx="253500" cy="258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5"/>
          <p:cNvSpPr/>
          <p:nvPr/>
        </p:nvSpPr>
        <p:spPr>
          <a:xfrm>
            <a:off x="50" y="2568918"/>
            <a:ext cx="253500" cy="258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5"/>
          <p:cNvSpPr/>
          <p:nvPr/>
        </p:nvSpPr>
        <p:spPr>
          <a:xfrm flipH="1" rot="10800000">
            <a:off x="50" y="2310318"/>
            <a:ext cx="253500" cy="258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5"/>
          <p:cNvSpPr/>
          <p:nvPr/>
        </p:nvSpPr>
        <p:spPr>
          <a:xfrm>
            <a:off x="1572000" y="2116975"/>
            <a:ext cx="96600" cy="31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45"/>
          <p:cNvGrpSpPr/>
          <p:nvPr/>
        </p:nvGrpSpPr>
        <p:grpSpPr>
          <a:xfrm>
            <a:off x="2662098" y="2372300"/>
            <a:ext cx="1934412" cy="1874000"/>
            <a:chOff x="2662098" y="2372300"/>
            <a:chExt cx="1934412" cy="1874000"/>
          </a:xfrm>
        </p:grpSpPr>
        <p:sp>
          <p:nvSpPr>
            <p:cNvPr id="697" name="Google Shape;697;p45"/>
            <p:cNvSpPr/>
            <p:nvPr/>
          </p:nvSpPr>
          <p:spPr>
            <a:xfrm>
              <a:off x="2813250" y="3026500"/>
              <a:ext cx="1582200" cy="12198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662098" y="2372300"/>
              <a:ext cx="1934412" cy="393579"/>
            </a:xfrm>
            <a:prstGeom prst="chevron">
              <a:avLst>
                <a:gd fmla="val 50000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Hind SemiBold"/>
                  <a:ea typeface="Hind SemiBold"/>
                  <a:cs typeface="Hind SemiBold"/>
                  <a:sym typeface="Hind SemiBold"/>
                </a:rPr>
                <a:t>3 Months</a:t>
              </a:r>
              <a:endParaRPr sz="1800">
                <a:latin typeface="Hind SemiBold"/>
                <a:ea typeface="Hind SemiBold"/>
                <a:cs typeface="Hind SemiBold"/>
                <a:sym typeface="Hind SemiBold"/>
              </a:endParaRPr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3556050" y="2765875"/>
              <a:ext cx="96600" cy="319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45"/>
          <p:cNvSpPr/>
          <p:nvPr/>
        </p:nvSpPr>
        <p:spPr>
          <a:xfrm>
            <a:off x="4678575" y="897200"/>
            <a:ext cx="1582200" cy="1219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5"/>
          <p:cNvSpPr/>
          <p:nvPr/>
        </p:nvSpPr>
        <p:spPr>
          <a:xfrm>
            <a:off x="4596501" y="2371625"/>
            <a:ext cx="1934412" cy="393579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ind SemiBold"/>
                <a:ea typeface="Hind SemiBold"/>
                <a:cs typeface="Hind SemiBold"/>
                <a:sym typeface="Hind SemiBold"/>
              </a:rPr>
              <a:t>15 Months</a:t>
            </a:r>
            <a:endParaRPr sz="1800"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5421375" y="2116975"/>
            <a:ext cx="96600" cy="319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45"/>
          <p:cNvGrpSpPr/>
          <p:nvPr/>
        </p:nvGrpSpPr>
        <p:grpSpPr>
          <a:xfrm>
            <a:off x="6530926" y="2372275"/>
            <a:ext cx="1931100" cy="1814025"/>
            <a:chOff x="6530926" y="2372275"/>
            <a:chExt cx="1931100" cy="1814025"/>
          </a:xfrm>
        </p:grpSpPr>
        <p:sp>
          <p:nvSpPr>
            <p:cNvPr id="704" name="Google Shape;704;p45"/>
            <p:cNvSpPr/>
            <p:nvPr/>
          </p:nvSpPr>
          <p:spPr>
            <a:xfrm>
              <a:off x="6607000" y="3026500"/>
              <a:ext cx="1582200" cy="1159800"/>
            </a:xfrm>
            <a:prstGeom prst="rect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6530926" y="2372275"/>
              <a:ext cx="1931100" cy="393600"/>
            </a:xfrm>
            <a:prstGeom prst="chevron">
              <a:avLst>
                <a:gd fmla="val 50000" name="adj"/>
              </a:avLst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Hind SemiBold"/>
                  <a:ea typeface="Hind SemiBold"/>
                  <a:cs typeface="Hind SemiBold"/>
                  <a:sym typeface="Hind SemiBold"/>
                </a:rPr>
                <a:t>18</a:t>
              </a:r>
              <a:r>
                <a:rPr lang="en" sz="1800">
                  <a:solidFill>
                    <a:schemeClr val="dk1"/>
                  </a:solidFill>
                  <a:latin typeface="Hind SemiBold"/>
                  <a:ea typeface="Hind SemiBold"/>
                  <a:cs typeface="Hind SemiBold"/>
                  <a:sym typeface="Hind SemiBold"/>
                </a:rPr>
                <a:t> Months</a:t>
              </a: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7349800" y="2765875"/>
              <a:ext cx="96600" cy="319200"/>
            </a:xfrm>
            <a:prstGeom prst="rect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45"/>
          <p:cNvSpPr/>
          <p:nvPr/>
        </p:nvSpPr>
        <p:spPr>
          <a:xfrm>
            <a:off x="918349" y="427041"/>
            <a:ext cx="1492520" cy="2726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200"/>
              </a:rPr>
              <a:t>Investors</a:t>
            </a:r>
          </a:p>
        </p:txBody>
      </p:sp>
      <p:sp>
        <p:nvSpPr>
          <p:cNvPr id="708" name="Google Shape;708;p45"/>
          <p:cNvSpPr/>
          <p:nvPr/>
        </p:nvSpPr>
        <p:spPr>
          <a:xfrm>
            <a:off x="2647924" y="4379766"/>
            <a:ext cx="1894993" cy="3604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200"/>
              </a:rPr>
              <a:t>Employees</a:t>
            </a:r>
          </a:p>
        </p:txBody>
      </p:sp>
      <p:sp>
        <p:nvSpPr>
          <p:cNvPr id="709" name="Google Shape;709;p45"/>
          <p:cNvSpPr/>
          <p:nvPr/>
        </p:nvSpPr>
        <p:spPr>
          <a:xfrm>
            <a:off x="4367812" y="384641"/>
            <a:ext cx="2309203" cy="3570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200"/>
              </a:rPr>
              <a:t>Development</a:t>
            </a:r>
          </a:p>
        </p:txBody>
      </p:sp>
      <p:sp>
        <p:nvSpPr>
          <p:cNvPr id="710" name="Google Shape;710;p45"/>
          <p:cNvSpPr/>
          <p:nvPr/>
        </p:nvSpPr>
        <p:spPr>
          <a:xfrm>
            <a:off x="6781524" y="4379578"/>
            <a:ext cx="1226729" cy="3608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200"/>
              </a:rPr>
              <a:t>Testing</a:t>
            </a:r>
          </a:p>
        </p:txBody>
      </p:sp>
      <p:pic>
        <p:nvPicPr>
          <p:cNvPr id="711" name="Google Shape;7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00" y="1260426"/>
            <a:ext cx="1582200" cy="6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825" y="3085125"/>
            <a:ext cx="1038950" cy="10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736" y="1035125"/>
            <a:ext cx="935360" cy="94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0773" y="3160500"/>
            <a:ext cx="888175" cy="8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6"/>
          <p:cNvSpPr/>
          <p:nvPr/>
        </p:nvSpPr>
        <p:spPr>
          <a:xfrm>
            <a:off x="0" y="0"/>
            <a:ext cx="9144000" cy="515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6"/>
          <p:cNvSpPr txBox="1"/>
          <p:nvPr>
            <p:ph idx="4294967295" type="ctrTitle"/>
          </p:nvPr>
        </p:nvSpPr>
        <p:spPr>
          <a:xfrm>
            <a:off x="2726400" y="2644775"/>
            <a:ext cx="3691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Thank you very much.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721" name="Google Shape;721;p4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46"/>
          <p:cNvSpPr txBox="1"/>
          <p:nvPr/>
        </p:nvSpPr>
        <p:spPr>
          <a:xfrm>
            <a:off x="516450" y="4696600"/>
            <a:ext cx="87207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/>
              </a:rPr>
              <a:t>https://khronis.github.io</a:t>
            </a:r>
            <a:r>
              <a:rPr b="1" lang="en" sz="1050">
                <a:solidFill>
                  <a:schemeClr val="dk1"/>
                </a:solidFill>
              </a:rPr>
              <a:t>  |</a:t>
            </a:r>
            <a:r>
              <a:rPr lang="en"/>
              <a:t>  </a:t>
            </a:r>
            <a:r>
              <a:rPr lang="en" sz="1200"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/>
              </a:rPr>
              <a:t>khronisOrganization@</a:t>
            </a:r>
            <a:r>
              <a:rPr lang="en" sz="1200">
                <a:latin typeface="Hind"/>
                <a:ea typeface="Hind"/>
                <a:cs typeface="Hind"/>
                <a:sym typeface="Hind"/>
              </a:rPr>
              <a:t>uOttawa.ca  </a:t>
            </a:r>
            <a:r>
              <a:rPr b="1" lang="en" sz="1050">
                <a:solidFill>
                  <a:schemeClr val="dk1"/>
                </a:solidFill>
              </a:rPr>
              <a:t>|</a:t>
            </a:r>
            <a:r>
              <a:rPr lang="en" sz="1200">
                <a:latin typeface="Hind"/>
                <a:ea typeface="Hind"/>
                <a:cs typeface="Hind"/>
                <a:sym typeface="Hind"/>
              </a:rPr>
              <a:t>  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1337 Ocean View Parkway, San Francisco  </a:t>
            </a:r>
            <a:r>
              <a:rPr b="1" lang="en" sz="1050">
                <a:solidFill>
                  <a:schemeClr val="dk1"/>
                </a:solidFill>
              </a:rPr>
              <a:t>|  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(613) 197-6042</a:t>
            </a:r>
            <a:endParaRPr sz="1200"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0" y="0"/>
            <a:ext cx="9144000" cy="515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18"/>
          <p:cNvPicPr preferRelativeResize="0"/>
          <p:nvPr/>
        </p:nvPicPr>
        <p:blipFill rotWithShape="1">
          <a:blip r:embed="rId3">
            <a:alphaModFix/>
          </a:blip>
          <a:srcRect b="2097" l="0" r="0" t="2107"/>
          <a:stretch/>
        </p:blipFill>
        <p:spPr>
          <a:xfrm>
            <a:off x="1998375" y="856000"/>
            <a:ext cx="5214127" cy="347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/>
          <p:nvPr/>
        </p:nvSpPr>
        <p:spPr>
          <a:xfrm rot="-2701496">
            <a:off x="1300409" y="698645"/>
            <a:ext cx="1462226" cy="5498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 rot="-2701496">
            <a:off x="6413163" y="3958831"/>
            <a:ext cx="1462226" cy="4845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19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b="6444" l="29922" r="32542" t="12702"/>
          <a:stretch/>
        </p:blipFill>
        <p:spPr>
          <a:xfrm flipH="1" rot="5">
            <a:off x="67651" y="1082480"/>
            <a:ext cx="3142224" cy="380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900" y="538929"/>
            <a:ext cx="3287099" cy="320492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/>
          <p:nvPr/>
        </p:nvSpPr>
        <p:spPr>
          <a:xfrm>
            <a:off x="2736075" y="-50275"/>
            <a:ext cx="3441900" cy="5201400"/>
          </a:xfrm>
          <a:prstGeom prst="parallelogram">
            <a:avLst>
              <a:gd fmla="val 48491" name="adj"/>
            </a:avLst>
          </a:prstGeom>
          <a:solidFill>
            <a:srgbClr val="2791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408552" y="218354"/>
            <a:ext cx="3335154" cy="614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500"/>
              </a:rPr>
              <a:t>Personal</a:t>
            </a:r>
          </a:p>
        </p:txBody>
      </p:sp>
      <p:sp>
        <p:nvSpPr>
          <p:cNvPr id="242" name="Google Shape;242;p19"/>
          <p:cNvSpPr/>
          <p:nvPr/>
        </p:nvSpPr>
        <p:spPr>
          <a:xfrm>
            <a:off x="5433852" y="4198254"/>
            <a:ext cx="3360062" cy="614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500"/>
              </a:rPr>
              <a:t>Business</a:t>
            </a:r>
          </a:p>
        </p:txBody>
      </p:sp>
      <p:sp>
        <p:nvSpPr>
          <p:cNvPr id="243" name="Google Shape;243;p19"/>
          <p:cNvSpPr/>
          <p:nvPr/>
        </p:nvSpPr>
        <p:spPr>
          <a:xfrm>
            <a:off x="2736063" y="-50275"/>
            <a:ext cx="2010900" cy="5201400"/>
          </a:xfrm>
          <a:prstGeom prst="parallelogram">
            <a:avLst>
              <a:gd fmla="val 82698" name="adj"/>
            </a:avLst>
          </a:prstGeom>
          <a:solidFill>
            <a:srgbClr val="39D0FF">
              <a:alpha val="6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167063" y="-50275"/>
            <a:ext cx="2010900" cy="5201400"/>
          </a:xfrm>
          <a:prstGeom prst="parallelogram">
            <a:avLst>
              <a:gd fmla="val 82698" name="adj"/>
            </a:avLst>
          </a:prstGeom>
          <a:solidFill>
            <a:srgbClr val="39D0FF">
              <a:alpha val="6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2225881" y="1265575"/>
            <a:ext cx="3938101" cy="12400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800"/>
              </a:rPr>
              <a:t>Take</a:t>
            </a:r>
          </a:p>
        </p:txBody>
      </p:sp>
      <p:sp>
        <p:nvSpPr>
          <p:cNvPr id="252" name="Google Shape;252;p20"/>
          <p:cNvSpPr/>
          <p:nvPr/>
        </p:nvSpPr>
        <p:spPr>
          <a:xfrm>
            <a:off x="2225881" y="2595200"/>
            <a:ext cx="6088136" cy="124008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Raleway;800"/>
              </a:rPr>
              <a:t>Control</a:t>
            </a:r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52" y="448963"/>
            <a:ext cx="1406550" cy="424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5425" y="1"/>
            <a:ext cx="109948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>
            <p:ph idx="4294967295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2734255" y="1348805"/>
            <a:ext cx="3675500" cy="2445875"/>
          </a:xfrm>
          <a:prstGeom prst="rect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21"/>
          <p:cNvSpPr/>
          <p:nvPr/>
        </p:nvSpPr>
        <p:spPr>
          <a:xfrm>
            <a:off x="2981412" y="2277713"/>
            <a:ext cx="3181222" cy="588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Raleway;300"/>
              </a:rPr>
              <a:t>Features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 rot="5400000">
            <a:off x="989500" y="2409200"/>
            <a:ext cx="1015150" cy="2646100"/>
          </a:xfrm>
          <a:prstGeom prst="flowChartOffpageConnector">
            <a:avLst/>
          </a:prstGeom>
          <a:solidFill>
            <a:srgbClr val="CC1EFF">
              <a:alpha val="1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 flipH="1" rot="-5400000">
            <a:off x="3635600" y="1266200"/>
            <a:ext cx="1015150" cy="2646100"/>
          </a:xfrm>
          <a:prstGeom prst="flowChartOffpageConnector">
            <a:avLst/>
          </a:prstGeom>
          <a:solidFill>
            <a:srgbClr val="50FF77">
              <a:alpha val="2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 rot="5400000">
            <a:off x="989500" y="1266200"/>
            <a:ext cx="1015150" cy="2646100"/>
          </a:xfrm>
          <a:prstGeom prst="flowChartOffpageConnector">
            <a:avLst/>
          </a:prstGeom>
          <a:solidFill>
            <a:srgbClr val="50FF77">
              <a:alpha val="2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 flipH="1" rot="-5400000">
            <a:off x="3635600" y="123200"/>
            <a:ext cx="1015150" cy="2646100"/>
          </a:xfrm>
          <a:prstGeom prst="flowChartOffpageConnector">
            <a:avLst/>
          </a:prstGeom>
          <a:solidFill>
            <a:srgbClr val="32B6DF">
              <a:alpha val="2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 flipH="1" rot="-5400000">
            <a:off x="3635600" y="2409200"/>
            <a:ext cx="1015150" cy="2646100"/>
          </a:xfrm>
          <a:prstGeom prst="flowChartOffpageConnector">
            <a:avLst/>
          </a:prstGeom>
          <a:solidFill>
            <a:srgbClr val="CC1EFF">
              <a:alpha val="1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2"/>
          <p:cNvGrpSpPr/>
          <p:nvPr/>
        </p:nvGrpSpPr>
        <p:grpSpPr>
          <a:xfrm>
            <a:off x="174025" y="938675"/>
            <a:ext cx="2646100" cy="1015150"/>
            <a:chOff x="174025" y="938675"/>
            <a:chExt cx="2646100" cy="1015150"/>
          </a:xfrm>
        </p:grpSpPr>
        <p:sp>
          <p:nvSpPr>
            <p:cNvPr id="274" name="Google Shape;274;p22"/>
            <p:cNvSpPr/>
            <p:nvPr/>
          </p:nvSpPr>
          <p:spPr>
            <a:xfrm rot="5400000">
              <a:off x="989500" y="123200"/>
              <a:ext cx="1015150" cy="2646100"/>
            </a:xfrm>
            <a:prstGeom prst="flowChartOffpageConnector">
              <a:avLst/>
            </a:prstGeom>
            <a:solidFill>
              <a:srgbClr val="32B6DF"/>
            </a:solidFill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5" name="Google Shape;275;p22"/>
            <p:cNvCxnSpPr/>
            <p:nvPr/>
          </p:nvCxnSpPr>
          <p:spPr>
            <a:xfrm>
              <a:off x="976500" y="1107850"/>
              <a:ext cx="0" cy="6768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6" name="Google Shape;276;p22"/>
            <p:cNvSpPr/>
            <p:nvPr/>
          </p:nvSpPr>
          <p:spPr>
            <a:xfrm>
              <a:off x="508000" y="1308375"/>
              <a:ext cx="316775" cy="2757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500"/>
                </a:rPr>
                <a:t>01</a:t>
              </a: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1128225" y="1336888"/>
              <a:ext cx="1244254" cy="21872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300"/>
                </a:rPr>
                <a:t>Hair Overlay</a:t>
              </a:r>
            </a:p>
          </p:txBody>
        </p:sp>
      </p:grpSp>
      <p:pic>
        <p:nvPicPr>
          <p:cNvPr id="278" name="Google Shape;2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1036271" y="866586"/>
            <a:ext cx="3552207" cy="3548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2"/>
          <p:cNvGrpSpPr/>
          <p:nvPr/>
        </p:nvGrpSpPr>
        <p:grpSpPr>
          <a:xfrm>
            <a:off x="5690285" y="1027058"/>
            <a:ext cx="3285722" cy="3227350"/>
            <a:chOff x="4075600" y="496950"/>
            <a:chExt cx="3641900" cy="3577200"/>
          </a:xfrm>
        </p:grpSpPr>
        <p:sp>
          <p:nvSpPr>
            <p:cNvPr id="280" name="Google Shape;280;p22"/>
            <p:cNvSpPr/>
            <p:nvPr/>
          </p:nvSpPr>
          <p:spPr>
            <a:xfrm>
              <a:off x="4075600" y="496950"/>
              <a:ext cx="3577200" cy="35772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1" name="Google Shape;281;p22"/>
            <p:cNvPicPr preferRelativeResize="0"/>
            <p:nvPr/>
          </p:nvPicPr>
          <p:blipFill rotWithShape="1">
            <a:blip r:embed="rId4">
              <a:alphaModFix/>
            </a:blip>
            <a:srcRect b="25110" l="0" r="0" t="25441"/>
            <a:stretch/>
          </p:blipFill>
          <p:spPr>
            <a:xfrm>
              <a:off x="4075600" y="1221350"/>
              <a:ext cx="3641900" cy="2543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0" y="-50275"/>
            <a:ext cx="9144000" cy="520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 rot="5400000">
            <a:off x="989500" y="2409200"/>
            <a:ext cx="1015150" cy="2646100"/>
          </a:xfrm>
          <a:prstGeom prst="flowChartOffpageConnector">
            <a:avLst/>
          </a:prstGeom>
          <a:solidFill>
            <a:srgbClr val="CC1EFF">
              <a:alpha val="1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 flipH="1" rot="-5400000">
            <a:off x="3635600" y="1266200"/>
            <a:ext cx="1015150" cy="2646100"/>
          </a:xfrm>
          <a:prstGeom prst="flowChartOffpageConnector">
            <a:avLst/>
          </a:prstGeom>
          <a:solidFill>
            <a:srgbClr val="50FF77">
              <a:alpha val="2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/>
          <p:nvPr/>
        </p:nvSpPr>
        <p:spPr>
          <a:xfrm rot="5400000">
            <a:off x="989500" y="1266200"/>
            <a:ext cx="1015150" cy="2646100"/>
          </a:xfrm>
          <a:prstGeom prst="flowChartOffpageConnector">
            <a:avLst/>
          </a:prstGeom>
          <a:solidFill>
            <a:srgbClr val="50FF77">
              <a:alpha val="2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"/>
          <p:cNvSpPr/>
          <p:nvPr/>
        </p:nvSpPr>
        <p:spPr>
          <a:xfrm flipH="1" rot="-5400000">
            <a:off x="3635600" y="2409200"/>
            <a:ext cx="1015150" cy="2646100"/>
          </a:xfrm>
          <a:prstGeom prst="flowChartOffpageConnector">
            <a:avLst/>
          </a:prstGeom>
          <a:solidFill>
            <a:srgbClr val="CC1EFF">
              <a:alpha val="1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2820125" y="938675"/>
            <a:ext cx="2646100" cy="1015150"/>
            <a:chOff x="2820125" y="938675"/>
            <a:chExt cx="2646100" cy="1015150"/>
          </a:xfrm>
        </p:grpSpPr>
        <p:sp>
          <p:nvSpPr>
            <p:cNvPr id="293" name="Google Shape;293;p23"/>
            <p:cNvSpPr/>
            <p:nvPr/>
          </p:nvSpPr>
          <p:spPr>
            <a:xfrm flipH="1" rot="-5400000">
              <a:off x="3635600" y="123200"/>
              <a:ext cx="1015150" cy="2646100"/>
            </a:xfrm>
            <a:prstGeom prst="flowChartOffpageConnector">
              <a:avLst/>
            </a:prstGeom>
            <a:solidFill>
              <a:srgbClr val="32B6DF"/>
            </a:solidFill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4" name="Google Shape;294;p23"/>
            <p:cNvCxnSpPr/>
            <p:nvPr/>
          </p:nvCxnSpPr>
          <p:spPr>
            <a:xfrm>
              <a:off x="4686800" y="1107850"/>
              <a:ext cx="0" cy="6768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5" name="Google Shape;295;p23"/>
            <p:cNvSpPr/>
            <p:nvPr/>
          </p:nvSpPr>
          <p:spPr>
            <a:xfrm>
              <a:off x="4785750" y="1308375"/>
              <a:ext cx="393506" cy="2757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500"/>
                </a:rPr>
                <a:t>02</a:t>
              </a:r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203825" y="1356888"/>
              <a:ext cx="1337212" cy="17870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rgbClr val="FFFFFF"/>
                  </a:solidFill>
                  <a:latin typeface="Hind;300"/>
                </a:rPr>
                <a:t>Advanced A.I</a:t>
              </a:r>
            </a:p>
          </p:txBody>
        </p:sp>
      </p:grpSp>
      <p:sp>
        <p:nvSpPr>
          <p:cNvPr id="297" name="Google Shape;297;p23"/>
          <p:cNvSpPr/>
          <p:nvPr/>
        </p:nvSpPr>
        <p:spPr>
          <a:xfrm rot="5400000">
            <a:off x="989500" y="123200"/>
            <a:ext cx="1015150" cy="2646100"/>
          </a:xfrm>
          <a:prstGeom prst="flowChartOffpageConnector">
            <a:avLst/>
          </a:prstGeom>
          <a:solidFill>
            <a:srgbClr val="32B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1026621" y="866586"/>
            <a:ext cx="3552207" cy="35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3"/>
          <p:cNvCxnSpPr/>
          <p:nvPr/>
        </p:nvCxnSpPr>
        <p:spPr>
          <a:xfrm>
            <a:off x="976500" y="1107850"/>
            <a:ext cx="0" cy="676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23"/>
          <p:cNvSpPr/>
          <p:nvPr/>
        </p:nvSpPr>
        <p:spPr>
          <a:xfrm>
            <a:off x="508000" y="1308375"/>
            <a:ext cx="316775" cy="275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500"/>
              </a:rPr>
              <a:t>01</a:t>
            </a:r>
          </a:p>
        </p:txBody>
      </p:sp>
      <p:sp>
        <p:nvSpPr>
          <p:cNvPr id="301" name="Google Shape;301;p23"/>
          <p:cNvSpPr/>
          <p:nvPr/>
        </p:nvSpPr>
        <p:spPr>
          <a:xfrm>
            <a:off x="1128225" y="1336888"/>
            <a:ext cx="1244254" cy="218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Hind;300"/>
              </a:rPr>
              <a:t>Hair Overlay</a:t>
            </a:r>
          </a:p>
        </p:txBody>
      </p:sp>
      <p:grpSp>
        <p:nvGrpSpPr>
          <p:cNvPr id="302" name="Google Shape;302;p23"/>
          <p:cNvGrpSpPr/>
          <p:nvPr/>
        </p:nvGrpSpPr>
        <p:grpSpPr>
          <a:xfrm>
            <a:off x="5618037" y="1027058"/>
            <a:ext cx="3371865" cy="3227400"/>
            <a:chOff x="5618037" y="1027058"/>
            <a:chExt cx="3371865" cy="3227400"/>
          </a:xfrm>
        </p:grpSpPr>
        <p:sp>
          <p:nvSpPr>
            <p:cNvPr id="303" name="Google Shape;303;p23"/>
            <p:cNvSpPr/>
            <p:nvPr/>
          </p:nvSpPr>
          <p:spPr>
            <a:xfrm>
              <a:off x="5690285" y="1027058"/>
              <a:ext cx="3227400" cy="32274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4" name="Google Shape;30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18037" y="1444825"/>
              <a:ext cx="3371865" cy="2391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